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82" r:id="rId5"/>
    <p:sldId id="280" r:id="rId6"/>
    <p:sldId id="281" r:id="rId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E4B63-AE72-3E81-C335-ADF0550970FF}" v="13" dt="2026-01-12T14:20:38.354"/>
    <p1510:client id="{224FFF23-0C0F-4C28-8F37-1576849D0FEC}" v="3" dt="2026-01-12T14:14:31.111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>
      <p:cViewPr varScale="1">
        <p:scale>
          <a:sx n="111" d="100"/>
          <a:sy n="111" d="100"/>
        </p:scale>
        <p:origin x="15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85EE-3D6A-354C-B128-7FCE8E47D072}" type="datetimeFigureOut">
              <a:rPr lang="nl-BE" smtClean="0"/>
              <a:t>12/02/2026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E824-6173-3349-98C0-21BD1BD9A54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71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6" y="1206708"/>
            <a:ext cx="6244638" cy="161144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19446"/>
            <a:ext cx="6244638" cy="12657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872F87E-A262-EA33-01B5-B0BDE4C460F8}"/>
              </a:ext>
            </a:extLst>
          </p:cNvPr>
          <p:cNvSpPr/>
          <p:nvPr userDrawn="1"/>
        </p:nvSpPr>
        <p:spPr>
          <a:xfrm rot="1679980">
            <a:off x="7086293" y="-1194684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9BE03A-8FEB-F315-B31D-4D6310AB30E9}"/>
              </a:ext>
            </a:extLst>
          </p:cNvPr>
          <p:cNvSpPr/>
          <p:nvPr userDrawn="1"/>
        </p:nvSpPr>
        <p:spPr>
          <a:xfrm rot="1679980">
            <a:off x="7734230" y="-869001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7203B42-2145-D927-7C55-5B66121C5EC8}"/>
              </a:ext>
            </a:extLst>
          </p:cNvPr>
          <p:cNvSpPr/>
          <p:nvPr userDrawn="1"/>
        </p:nvSpPr>
        <p:spPr>
          <a:xfrm rot="1679980">
            <a:off x="8387568" y="-478376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7BF5B2D-7EE4-BF3C-3488-8ACA41695048}"/>
              </a:ext>
            </a:extLst>
          </p:cNvPr>
          <p:cNvSpPr/>
          <p:nvPr userDrawn="1"/>
        </p:nvSpPr>
        <p:spPr>
          <a:xfrm rot="1679980">
            <a:off x="4930313" y="4350257"/>
            <a:ext cx="399348" cy="39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B5D3FA-F931-B712-7462-832BFC9C4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07528"/>
            <a:ext cx="3733227" cy="119439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395" y="2000680"/>
            <a:ext cx="3733227" cy="3251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407987"/>
            <a:ext cx="4145738" cy="484465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429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11" y="407528"/>
            <a:ext cx="3733227" cy="120814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B39514C-E0D0-A85D-73A2-2482E1C95C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A9386564-1F76-C1AC-4AC4-46FE5C68F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511" y="2021305"/>
            <a:ext cx="3733227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254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421544"/>
            <a:ext cx="416342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2014430"/>
            <a:ext cx="4163421" cy="3203838"/>
          </a:xfrm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4173239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E9891A-E5E8-FD8A-373B-F9E44E0F76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529" y="5907782"/>
            <a:ext cx="1251891" cy="5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912EEAE8-8719-E6E4-BF82-2961B36705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9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60" y="421544"/>
            <a:ext cx="830947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00680"/>
            <a:ext cx="4136232" cy="3238213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5767" y="2000680"/>
            <a:ext cx="3709971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031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3"/>
            <a:ext cx="8281970" cy="1201001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533B31CE-E173-E9E9-C04F-EB057E4DA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769" y="2007556"/>
            <a:ext cx="3716845" cy="3224462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E9B35890-6375-BB15-0D2B-CD1723F59C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0" y="2007556"/>
            <a:ext cx="4136231" cy="32244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360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421544"/>
            <a:ext cx="8346531" cy="1205764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2" y="4835565"/>
            <a:ext cx="2564498" cy="792758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4332" y="2817696"/>
            <a:ext cx="2564498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479214AF-C568-51B6-8F4A-E7969A424C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64705" y="2796712"/>
            <a:ext cx="2495692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2F8E6E8-C87A-FC24-3C68-02F62265D9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5171" y="2816801"/>
            <a:ext cx="2495691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EA6139F9-E714-6225-CC4E-517C0738E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4705" y="4857067"/>
            <a:ext cx="2495692" cy="771256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960C4A6-2C71-9C70-F3FD-F27610D22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5170" y="4857581"/>
            <a:ext cx="2495691" cy="768952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B1631E8E-487E-E8E5-8A18-DB089D9C5C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137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56F09FD-2838-CF3A-F012-64FBA738E8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705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E1030D36-FC1A-7B57-21A1-0E421761B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5172" y="2018297"/>
            <a:ext cx="2495691" cy="395127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216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6" y="404571"/>
            <a:ext cx="6264812" cy="3638084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758D752-63A7-2831-9718-C54853727BCD}"/>
              </a:ext>
            </a:extLst>
          </p:cNvPr>
          <p:cNvSpPr/>
          <p:nvPr userDrawn="1"/>
        </p:nvSpPr>
        <p:spPr>
          <a:xfrm rot="1679980">
            <a:off x="7080892" y="-1183979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A6A630-3581-4048-F512-A1C9CF3ACB35}"/>
              </a:ext>
            </a:extLst>
          </p:cNvPr>
          <p:cNvSpPr/>
          <p:nvPr userDrawn="1"/>
        </p:nvSpPr>
        <p:spPr>
          <a:xfrm rot="1679980">
            <a:off x="7734230" y="-738373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F05129-C10B-2EE6-579F-3DD70B44BAE3}"/>
              </a:ext>
            </a:extLst>
          </p:cNvPr>
          <p:cNvSpPr/>
          <p:nvPr userDrawn="1"/>
        </p:nvSpPr>
        <p:spPr>
          <a:xfrm rot="1679980">
            <a:off x="8387568" y="-347748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0AAD96-DE95-0488-4C63-02B4BF532AAA}"/>
              </a:ext>
            </a:extLst>
          </p:cNvPr>
          <p:cNvSpPr/>
          <p:nvPr userDrawn="1"/>
        </p:nvSpPr>
        <p:spPr>
          <a:xfrm rot="1679980">
            <a:off x="4942475" y="4150785"/>
            <a:ext cx="399348" cy="390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6D37C0AA-BDC0-885F-A7E3-5EB68687E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7614" y="1508032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6E2A36-2977-595E-FEA7-943292AA3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7589" y="409817"/>
            <a:ext cx="5408293" cy="4835951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B0C5FA-DFDA-3FB9-C53D-902CCD09DA1A}"/>
              </a:ext>
            </a:extLst>
          </p:cNvPr>
          <p:cNvSpPr/>
          <p:nvPr userDrawn="1"/>
        </p:nvSpPr>
        <p:spPr>
          <a:xfrm>
            <a:off x="-1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Tijdelijke aanduiding voor tekst 23">
            <a:extLst>
              <a:ext uri="{FF2B5EF4-FFF2-40B4-BE49-F238E27FC236}">
                <a16:creationId xmlns:a16="http://schemas.microsoft.com/office/drawing/2014/main" id="{5FED1F35-3322-B586-D028-47DF30F38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5238" y="2112211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DBE9AA-9054-3301-16F3-366BD056FC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5749" y="5710982"/>
            <a:ext cx="1680133" cy="73720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213C141-319F-3B97-5796-ED31CBD1EDEF}"/>
              </a:ext>
            </a:extLst>
          </p:cNvPr>
          <p:cNvSpPr/>
          <p:nvPr userDrawn="1"/>
        </p:nvSpPr>
        <p:spPr>
          <a:xfrm>
            <a:off x="83418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3259BD7-25E4-2F88-1CF9-37E6203D4100}"/>
              </a:ext>
            </a:extLst>
          </p:cNvPr>
          <p:cNvSpPr/>
          <p:nvPr userDrawn="1"/>
        </p:nvSpPr>
        <p:spPr>
          <a:xfrm>
            <a:off x="166837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ED323DC-B81B-4CCA-202A-343C08A6B76A}"/>
              </a:ext>
            </a:extLst>
          </p:cNvPr>
          <p:cNvSpPr/>
          <p:nvPr userDrawn="1"/>
        </p:nvSpPr>
        <p:spPr>
          <a:xfrm>
            <a:off x="2502568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8713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5" y="404570"/>
            <a:ext cx="5845426" cy="4442438"/>
          </a:xfrm>
          <a:noFill/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26A4B7EE-BEDA-4647-D539-ADE59D006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9894" y="1928875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55C5D1-9353-8715-5164-B4FF54D7C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D98B310-7BA0-C9BF-A607-37E33194E4A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1601EFD-8E56-29A6-51F1-817413464B46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8539764-DF2D-9F09-3B96-D81643929AC1}"/>
              </a:ext>
            </a:extLst>
          </p:cNvPr>
          <p:cNvSpPr/>
          <p:nvPr userDrawn="1"/>
        </p:nvSpPr>
        <p:spPr>
          <a:xfrm>
            <a:off x="6670188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97DC64F-FE59-265D-9802-067F2890ED4B}"/>
              </a:ext>
            </a:extLst>
          </p:cNvPr>
          <p:cNvSpPr/>
          <p:nvPr userDrawn="1"/>
        </p:nvSpPr>
        <p:spPr>
          <a:xfrm>
            <a:off x="5845729" y="521286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D9F1D7A-7D2C-D8D2-E8FE-CAF15945ED3E}"/>
              </a:ext>
            </a:extLst>
          </p:cNvPr>
          <p:cNvSpPr/>
          <p:nvPr userDrawn="1"/>
        </p:nvSpPr>
        <p:spPr>
          <a:xfrm>
            <a:off x="502127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2B37B96-0A3C-76C9-2FB8-2E24D043EA31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B102C0D-E90A-3017-9BBB-E860BCA0321A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7BD61F9-8A79-BDB7-136C-84E3EEC1B87B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CD0056B-9F6B-C02F-4D2E-980B0061AAC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06707"/>
            <a:ext cx="5431906" cy="164858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34129"/>
            <a:ext cx="5431906" cy="1570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AD15313-11C7-4631-66C0-1883CAEF8B80}"/>
              </a:ext>
            </a:extLst>
          </p:cNvPr>
          <p:cNvSpPr/>
          <p:nvPr userDrawn="1"/>
        </p:nvSpPr>
        <p:spPr>
          <a:xfrm>
            <a:off x="8733005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7B81C1-2919-0A74-D126-C461EBB7DEFC}"/>
              </a:ext>
            </a:extLst>
          </p:cNvPr>
          <p:cNvSpPr/>
          <p:nvPr userDrawn="1"/>
        </p:nvSpPr>
        <p:spPr>
          <a:xfrm>
            <a:off x="7900348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695230-2729-C245-787C-C1A0F48F41F8}"/>
              </a:ext>
            </a:extLst>
          </p:cNvPr>
          <p:cNvSpPr/>
          <p:nvPr userDrawn="1"/>
        </p:nvSpPr>
        <p:spPr>
          <a:xfrm>
            <a:off x="7067692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820D63B-935C-1E89-F1BC-391445F5FC8D}"/>
              </a:ext>
            </a:extLst>
          </p:cNvPr>
          <p:cNvSpPr/>
          <p:nvPr userDrawn="1"/>
        </p:nvSpPr>
        <p:spPr>
          <a:xfrm>
            <a:off x="6235036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C797E2-1369-5486-CB8C-D855F82021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1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B8EA8CC-7B19-03FC-6EFC-597991480E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2618" y="2421279"/>
            <a:ext cx="401814" cy="401814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1C325357-7976-CCCB-21B2-2C6B442B7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3418" y="3236157"/>
            <a:ext cx="401814" cy="4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3D89EEE-109A-740E-84D8-D5207DA5E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2F1C3C-EFD0-087E-7FAD-7AD3F9E434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259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794335B-FF8D-8432-A633-23ED60B5F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CF8908D1-D798-0720-4682-BB160DF56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687" y="5905141"/>
            <a:ext cx="1281662" cy="56236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13317DB-60E1-E9B9-FA67-946BED2C1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A138E61-5890-9B8F-AD94-F8364C1DD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3062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9771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1307B61-B1F6-F9C3-7481-F3ED6F9F3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4" y="1189408"/>
            <a:ext cx="7474847" cy="160365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8049"/>
            <a:ext cx="5838552" cy="12101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0B7022F-82DA-43BB-5E4F-A4D169305162}"/>
              </a:ext>
            </a:extLst>
          </p:cNvPr>
          <p:cNvSpPr/>
          <p:nvPr userDrawn="1"/>
        </p:nvSpPr>
        <p:spPr>
          <a:xfrm>
            <a:off x="831954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D55E17D-473E-0E4F-0104-EF498938EC96}"/>
              </a:ext>
            </a:extLst>
          </p:cNvPr>
          <p:cNvSpPr/>
          <p:nvPr userDrawn="1"/>
        </p:nvSpPr>
        <p:spPr>
          <a:xfrm>
            <a:off x="7496449" y="521286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16D38C5-9B10-85FC-B6E1-620EFC107BBE}"/>
              </a:ext>
            </a:extLst>
          </p:cNvPr>
          <p:cNvSpPr/>
          <p:nvPr userDrawn="1"/>
        </p:nvSpPr>
        <p:spPr>
          <a:xfrm>
            <a:off x="6677588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6B8F577-384D-B6DA-AAB3-7F66721EE1AF}"/>
              </a:ext>
            </a:extLst>
          </p:cNvPr>
          <p:cNvSpPr/>
          <p:nvPr userDrawn="1"/>
        </p:nvSpPr>
        <p:spPr>
          <a:xfrm>
            <a:off x="5846254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AD1B83D-A153-633B-0281-707270A2E42F}"/>
              </a:ext>
            </a:extLst>
          </p:cNvPr>
          <p:cNvSpPr/>
          <p:nvPr userDrawn="1"/>
        </p:nvSpPr>
        <p:spPr>
          <a:xfrm>
            <a:off x="5021795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6A43C1E-FF47-8AEF-8DBA-FDAE1AAE0924}"/>
              </a:ext>
            </a:extLst>
          </p:cNvPr>
          <p:cNvSpPr/>
          <p:nvPr userDrawn="1"/>
        </p:nvSpPr>
        <p:spPr>
          <a:xfrm>
            <a:off x="8318187" y="438838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CFB33A6-53F4-30B4-6200-CA62522337D0}"/>
              </a:ext>
            </a:extLst>
          </p:cNvPr>
          <p:cNvSpPr/>
          <p:nvPr userDrawn="1"/>
        </p:nvSpPr>
        <p:spPr>
          <a:xfrm>
            <a:off x="6674789" y="439027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4CDB942-6C08-1F3C-3347-FF11A4393223}"/>
              </a:ext>
            </a:extLst>
          </p:cNvPr>
          <p:cNvSpPr/>
          <p:nvPr userDrawn="1"/>
        </p:nvSpPr>
        <p:spPr>
          <a:xfrm>
            <a:off x="7500525" y="3565819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18FB41A8-7DF3-F425-6CA9-315D2E1BDC19}"/>
              </a:ext>
            </a:extLst>
          </p:cNvPr>
          <p:cNvSpPr/>
          <p:nvPr userDrawn="1"/>
        </p:nvSpPr>
        <p:spPr>
          <a:xfrm>
            <a:off x="8319541" y="274701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49A289-DE9B-5521-3C44-71ABD192D5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6907"/>
            <a:ext cx="6670449" cy="1608795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2745"/>
            <a:ext cx="6670450" cy="16087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EA53FFE-C89F-9347-AB10-812E70115E28}"/>
              </a:ext>
            </a:extLst>
          </p:cNvPr>
          <p:cNvSpPr/>
          <p:nvPr userDrawn="1"/>
        </p:nvSpPr>
        <p:spPr>
          <a:xfrm>
            <a:off x="7480205" y="1996096"/>
            <a:ext cx="1663795" cy="48619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38B241-3427-5846-33F0-B2A2C82F73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30A0ECC-00E1-7B3F-178E-4F8607F5E10C}"/>
              </a:ext>
            </a:extLst>
          </p:cNvPr>
          <p:cNvSpPr/>
          <p:nvPr userDrawn="1"/>
        </p:nvSpPr>
        <p:spPr>
          <a:xfrm rot="5400000">
            <a:off x="5842191" y="3556191"/>
            <a:ext cx="1612231" cy="4991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8261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0033"/>
            <a:ext cx="8320494" cy="160191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07238"/>
            <a:ext cx="8320494" cy="415986"/>
          </a:xfrm>
          <a:noFill/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DADABC9-59E8-C545-5D3B-5C8819719F66}"/>
              </a:ext>
            </a:extLst>
          </p:cNvPr>
          <p:cNvSpPr/>
          <p:nvPr userDrawn="1"/>
        </p:nvSpPr>
        <p:spPr>
          <a:xfrm>
            <a:off x="-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B8452D-F8F3-DA1C-F8A1-57EA2872C0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A216325-DE9E-B6DF-38B5-4D2F950ED5B5}"/>
              </a:ext>
            </a:extLst>
          </p:cNvPr>
          <p:cNvSpPr/>
          <p:nvPr userDrawn="1"/>
        </p:nvSpPr>
        <p:spPr>
          <a:xfrm>
            <a:off x="1661045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8106CC-2D65-E569-DA1B-8573E7FBE176}"/>
              </a:ext>
            </a:extLst>
          </p:cNvPr>
          <p:cNvSpPr/>
          <p:nvPr userDrawn="1"/>
        </p:nvSpPr>
        <p:spPr>
          <a:xfrm>
            <a:off x="332209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FCBCF06-B053-2F8E-0182-540CA0A0D026}"/>
              </a:ext>
            </a:extLst>
          </p:cNvPr>
          <p:cNvSpPr/>
          <p:nvPr userDrawn="1"/>
        </p:nvSpPr>
        <p:spPr>
          <a:xfrm>
            <a:off x="4983137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D729BBA-AF3A-D7F2-775B-B3DC961B2631}"/>
              </a:ext>
            </a:extLst>
          </p:cNvPr>
          <p:cNvSpPr/>
          <p:nvPr userDrawn="1"/>
        </p:nvSpPr>
        <p:spPr>
          <a:xfrm>
            <a:off x="6644183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F6C00BE-F293-F178-930B-42F31FB28A81}"/>
              </a:ext>
            </a:extLst>
          </p:cNvPr>
          <p:cNvSpPr/>
          <p:nvPr userDrawn="1"/>
        </p:nvSpPr>
        <p:spPr>
          <a:xfrm>
            <a:off x="8305228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7398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412511"/>
            <a:ext cx="8339603" cy="12031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89D7B128-278C-BF88-42E9-4748F682D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832585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68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86" y="398761"/>
            <a:ext cx="8318978" cy="121690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D11BE1-F171-3F8F-F53A-3B2A00BB2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374010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C907C5D-70F8-2C06-704A-BA36325A9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8260" y="2029409"/>
            <a:ext cx="3740104" cy="32163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77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2"/>
            <a:ext cx="3733227" cy="118725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41BC66C-348A-3BCA-A245-85B9BEE16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84513" y="421543"/>
            <a:ext cx="3733225" cy="1187252"/>
          </a:xfrm>
        </p:spPr>
        <p:txBody>
          <a:bodyPr anchor="ctr">
            <a:normAutofit/>
          </a:bodyPr>
          <a:lstStyle>
            <a:lvl1pPr marL="0" indent="0">
              <a:buNone/>
              <a:defRPr sz="3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2565801E-11B4-0AE7-C6B5-7D85FAAD3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262" y="2008784"/>
            <a:ext cx="3733227" cy="32369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DBFFD5F5-68D2-7D62-2D07-29C1621E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4513" y="2016888"/>
            <a:ext cx="3733225" cy="32288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3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398761"/>
            <a:ext cx="8353353" cy="121003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636" y="2023597"/>
            <a:ext cx="3760728" cy="32221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159A142F-48AE-0CE6-2762-C1CB152E52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7637" y="2025889"/>
            <a:ext cx="3760728" cy="3219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24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F0167D-8B2B-D21B-6249-AAFA5F9C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39" y="417703"/>
            <a:ext cx="8334531" cy="119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42359-8A2E-1450-1E66-CF2B04D6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238" y="2029147"/>
            <a:ext cx="8334532" cy="320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AF7E69-A675-9C1E-A447-A661D3CB1457}"/>
              </a:ext>
            </a:extLst>
          </p:cNvPr>
          <p:cNvSpPr txBox="1"/>
          <p:nvPr userDrawn="1"/>
        </p:nvSpPr>
        <p:spPr>
          <a:xfrm>
            <a:off x="7185733" y="6262043"/>
            <a:ext cx="162928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BA371D9-BA21-184A-8248-6D7210B5B8FD}" type="slidenum">
              <a:rPr lang="nl-BE" sz="900" smtClean="0">
                <a:solidFill>
                  <a:schemeClr val="accent1"/>
                </a:solidFill>
              </a:rPr>
              <a:pPr algn="r"/>
              <a:t>‹#›</a:t>
            </a:fld>
            <a:endParaRPr lang="nl-BE" sz="900" dirty="0">
              <a:solidFill>
                <a:schemeClr val="accent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28011F-7159-B96F-DA77-99001EC98EC1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50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  <p:sldLayoutId id="2147483681" r:id="rId14"/>
    <p:sldLayoutId id="2147483683" r:id="rId15"/>
    <p:sldLayoutId id="2147483682" r:id="rId16"/>
    <p:sldLayoutId id="2147483675" r:id="rId17"/>
    <p:sldLayoutId id="2147483677" r:id="rId18"/>
    <p:sldLayoutId id="2147483679" r:id="rId19"/>
    <p:sldLayoutId id="2147483684" r:id="rId20"/>
    <p:sldLayoutId id="2147483685" r:id="rId21"/>
    <p:sldLayoutId id="2147483686" r:id="rId22"/>
    <p:sldLayoutId id="2147483680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1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5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26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28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25.png"/><Relationship Id="rId25" Type="http://schemas.microsoft.com/office/2007/relationships/hdphoto" Target="../media/hdphoto8.wdp"/><Relationship Id="rId2" Type="http://schemas.openxmlformats.org/officeDocument/2006/relationships/image" Target="../media/image15.png"/><Relationship Id="rId16" Type="http://schemas.microsoft.com/office/2007/relationships/hdphoto" Target="../media/hdphoto5.wdp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24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24.png"/><Relationship Id="rId23" Type="http://schemas.openxmlformats.org/officeDocument/2006/relationships/image" Target="../media/image29.png"/><Relationship Id="rId10" Type="http://schemas.openxmlformats.org/officeDocument/2006/relationships/image" Target="../media/image20.png"/><Relationship Id="rId19" Type="http://schemas.microsoft.com/office/2007/relationships/hdphoto" Target="../media/hdphoto6.wdp"/><Relationship Id="rId4" Type="http://schemas.openxmlformats.org/officeDocument/2006/relationships/image" Target="../media/image17.png"/><Relationship Id="rId9" Type="http://schemas.microsoft.com/office/2007/relationships/hdphoto" Target="../media/hdphoto3.wdp"/><Relationship Id="rId14" Type="http://schemas.openxmlformats.org/officeDocument/2006/relationships/image" Target="../media/image23.png"/><Relationship Id="rId22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1968B6A-7664-E635-735B-439A3C8F7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Fietscontrole</a:t>
            </a:r>
            <a:endParaRPr lang="nl-BE" dirty="0"/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0AD2ED1C-12F1-11D1-2947-A9461D5FF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8049"/>
            <a:ext cx="5838552" cy="1210166"/>
          </a:xfrm>
        </p:spPr>
        <p:txBody>
          <a:bodyPr/>
          <a:lstStyle/>
          <a:p>
            <a:r>
              <a:rPr lang="nl-NL" dirty="0"/>
              <a:t>Vul de onderdelen aan: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24AF159-3A51-C941-FB11-9402ABFAB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764" y="577969"/>
            <a:ext cx="2408447" cy="37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8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9865827-67B9-5672-AFFA-32BDE723BD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0"/>
          <a:stretch>
            <a:fillRect/>
          </a:stretch>
        </p:blipFill>
        <p:spPr>
          <a:xfrm>
            <a:off x="502479" y="376857"/>
            <a:ext cx="8139042" cy="6104286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C631B54-F183-FBD3-1694-95021357B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152" y="51760"/>
            <a:ext cx="750293" cy="706261"/>
          </a:xfrm>
          <a:prstGeom prst="flowChartConnector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2E9D7C8-6AB5-8802-AE40-1A1A688FB11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2167" y="353130"/>
            <a:ext cx="750293" cy="706261"/>
          </a:xfrm>
          <a:prstGeom prst="flowChartConnector">
            <a:avLst/>
          </a:prstGeom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05E9221-6D4E-ED85-B98C-832D41390563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alphaModFix amt="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541" y="2809551"/>
            <a:ext cx="869122" cy="831231"/>
          </a:xfrm>
          <a:prstGeom prst="rtTriangle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A126C6B-E170-EA14-36BE-623A7C01590F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  <a:alphaModFix amt="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380" y="3419940"/>
            <a:ext cx="679410" cy="59425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F6F275-D7C9-FB16-71EF-5D2B3F244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357" y="3487230"/>
            <a:ext cx="679410" cy="594257"/>
          </a:xfrm>
          <a:prstGeom prst="flowChartConnector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0184CF5-62D0-BE72-8EA7-36CA38198D18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  <a:alphaModFix amt="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7313" y="1984467"/>
            <a:ext cx="908430" cy="86821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A3998CA-0629-007A-E16C-BD59699917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1474" y="2104845"/>
            <a:ext cx="734369" cy="701858"/>
          </a:xfrm>
          <a:prstGeom prst="flowChartConnector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9D90631-D8E0-DFB3-F97D-08D39F92CA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748" y="2859896"/>
            <a:ext cx="869122" cy="831231"/>
          </a:xfrm>
          <a:prstGeom prst="flowChartConnector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2CE4454-02D0-68F2-827A-99EE0F6F8255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25000"/>
            <a:alphaModFix amt="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6582" y="2473027"/>
            <a:ext cx="855132" cy="741410"/>
          </a:xfrm>
          <a:prstGeom prst="flowChartConnector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B60D532-6307-C6D7-0F97-405FFE554E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86582" y="2473027"/>
            <a:ext cx="855132" cy="741410"/>
          </a:xfrm>
          <a:prstGeom prst="flowChartConnector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78D8C01-BFBB-FE43-DC9D-9F0E482743BE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25000"/>
            <a:alphaModFix amt="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9230" y="402736"/>
            <a:ext cx="1181072" cy="1039970"/>
          </a:xfrm>
          <a:prstGeom prst="flowChartConnector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994B8FF-24A6-7888-97AB-C494B5FCBF9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93030" y="540763"/>
            <a:ext cx="1181072" cy="1039970"/>
          </a:xfrm>
          <a:prstGeom prst="flowChartConnector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E72CE413-CEAE-702D-0127-10FAB0D2E16F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25000"/>
            <a:alphaModFix amt="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9539" y="4989380"/>
            <a:ext cx="1181072" cy="1086279"/>
          </a:xfrm>
          <a:prstGeom prst="flowChartConnector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32D4305-426F-AF07-70A4-9D393B1326C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99539" y="4989380"/>
            <a:ext cx="1181072" cy="1086279"/>
          </a:xfrm>
          <a:prstGeom prst="flowChartConnector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6A1BECE0-0648-932B-6E23-56C7EFCCCA7B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25000"/>
            <a:alphaModFix amt="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1474" y="4868603"/>
            <a:ext cx="1499459" cy="1397029"/>
          </a:xfrm>
          <a:prstGeom prst="flowChartConnector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48437EAB-E8D7-7F4A-8895-F970F2D8E39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81292" y="4855248"/>
            <a:ext cx="1462676" cy="1362759"/>
          </a:xfrm>
          <a:prstGeom prst="flowChartConnector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409B09B-4405-B2F9-863E-D0D7B171B7C8}"/>
              </a:ext>
            </a:extLst>
          </p:cNvPr>
          <p:cNvSpPr txBox="1"/>
          <p:nvPr/>
        </p:nvSpPr>
        <p:spPr>
          <a:xfrm>
            <a:off x="7205397" y="388689"/>
            <a:ext cx="1436124" cy="40011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Overzicht</a:t>
            </a:r>
            <a:endParaRPr lang="nl-BE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197A3FF-0CFA-1D80-D97C-2B4B632DBF9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E97157-D7D5-89D8-069C-61A30132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8"/>
          <a:stretch>
            <a:fillRect/>
          </a:stretch>
        </p:blipFill>
        <p:spPr>
          <a:xfrm>
            <a:off x="0" y="60382"/>
            <a:ext cx="9144000" cy="67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48359"/>
      </p:ext>
    </p:extLst>
  </p:cSld>
  <p:clrMapOvr>
    <a:masterClrMapping/>
  </p:clrMapOvr>
</p:sld>
</file>

<file path=ppt/theme/theme1.xml><?xml version="1.0" encoding="utf-8"?>
<a:theme xmlns:a="http://schemas.openxmlformats.org/drawingml/2006/main" name="VSV Thema">
  <a:themeElements>
    <a:clrScheme name="VSV">
      <a:dk1>
        <a:srgbClr val="000000"/>
      </a:dk1>
      <a:lt1>
        <a:srgbClr val="FFFFFF"/>
      </a:lt1>
      <a:dk2>
        <a:srgbClr val="010000"/>
      </a:dk2>
      <a:lt2>
        <a:srgbClr val="E7E6E6"/>
      </a:lt2>
      <a:accent1>
        <a:srgbClr val="FF0000"/>
      </a:accent1>
      <a:accent2>
        <a:srgbClr val="20BA74"/>
      </a:accent2>
      <a:accent3>
        <a:srgbClr val="1165C5"/>
      </a:accent3>
      <a:accent4>
        <a:srgbClr val="DAD1E7"/>
      </a:accent4>
      <a:accent5>
        <a:srgbClr val="9366A7"/>
      </a:accent5>
      <a:accent6>
        <a:srgbClr val="A7D5F1"/>
      </a:accent6>
      <a:hlink>
        <a:srgbClr val="33368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F0414A57-9B10-B94D-B861-E45C954DE8DF}" vid="{00353442-7330-D14E-8FC6-CC7E193CF53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08EBB9166E043985D6607B6BE4B2A" ma:contentTypeVersion="18" ma:contentTypeDescription="Een nieuw document maken." ma:contentTypeScope="" ma:versionID="94f31630c4d87a105db1f0f6f4ba16cd">
  <xsd:schema xmlns:xsd="http://www.w3.org/2001/XMLSchema" xmlns:xs="http://www.w3.org/2001/XMLSchema" xmlns:p="http://schemas.microsoft.com/office/2006/metadata/properties" xmlns:ns2="071dc6fa-b555-4e7f-9387-a59b9aea7172" xmlns:ns3="44143a4e-9fe9-4680-a59b-8ab9d3686f45" xmlns:ns4="cc8378d4-b778-42ff-9d29-5e1d2e5de9ed" targetNamespace="http://schemas.microsoft.com/office/2006/metadata/properties" ma:root="true" ma:fieldsID="a311ab225ef4e2307e7d3de449255ecc" ns2:_="" ns3:_="" ns4:_="">
    <xsd:import namespace="071dc6fa-b555-4e7f-9387-a59b9aea7172"/>
    <xsd:import namespace="44143a4e-9fe9-4680-a59b-8ab9d3686f45"/>
    <xsd:import namespace="cc8378d4-b778-42ff-9d29-5e1d2e5de9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dc6fa-b555-4e7f-9387-a59b9aea7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75dbefeb-a213-4d69-9c01-03f483e432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43a4e-9fe9-4680-a59b-8ab9d3686f4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0a0c87f-ef85-41a0-87f9-35a2f8358fcd}" ma:internalName="TaxCatchAll" ma:showField="CatchAllData" ma:web="cc8378d4-b778-42ff-9d29-5e1d2e5de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378d4-b778-42ff-9d29-5e1d2e5d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143a4e-9fe9-4680-a59b-8ab9d3686f45" xsi:nil="true"/>
    <lcf76f155ced4ddcb4097134ff3c332f xmlns="071dc6fa-b555-4e7f-9387-a59b9aea71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E12E7D-FE92-401E-A807-491FDAC95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dc6fa-b555-4e7f-9387-a59b9aea7172"/>
    <ds:schemaRef ds:uri="44143a4e-9fe9-4680-a59b-8ab9d3686f45"/>
    <ds:schemaRef ds:uri="cc8378d4-b778-42ff-9d29-5e1d2e5de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9FD0DF-EF9B-4E16-93F3-EC79232852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EC02E3-185F-4472-869D-49D687E0FAE1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cc8378d4-b778-42ff-9d29-5e1d2e5de9ed"/>
    <ds:schemaRef ds:uri="44143a4e-9fe9-4680-a59b-8ab9d3686f45"/>
    <ds:schemaRef ds:uri="071dc6fa-b555-4e7f-9387-a59b9aea717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VSV Thema</vt:lpstr>
      <vt:lpstr>Fietscontrole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Vanbelle</dc:creator>
  <cp:lastModifiedBy>Lien Meulendijks</cp:lastModifiedBy>
  <cp:revision>14</cp:revision>
  <dcterms:created xsi:type="dcterms:W3CDTF">2023-04-24T12:29:34Z</dcterms:created>
  <dcterms:modified xsi:type="dcterms:W3CDTF">2026-02-13T07:54:38Z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0x01010054E08EBB9166E043985D6607B6BE4B2A</vt:lpwstr>
  </property>
  <property fmtid="{D5CDD505-2E9C-101B-9397-08002B2CF9AE}" pid="3" name="MediaServiceImageTags">
    <vt:lpwstr/>
  </property>
</Properties>
</file>