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9" r:id="rId16"/>
    <p:sldId id="330" r:id="rId17"/>
    <p:sldId id="331" r:id="rId18"/>
    <p:sldId id="332" r:id="rId19"/>
    <p:sldId id="333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F3BA5-28B6-4A9E-B023-9059A3304827}" v="1" dt="2019-08-26T09:35:00.599"/>
    <p1510:client id="{AC72126C-7C17-048A-105C-476753FD9C50}" v="54" dt="2019-09-04T08:38:55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 Hendrickx" userId="S::els.hendrickx@vsv.be::63990b74-6c2d-4d63-9057-1cf69b774875" providerId="AD" clId="Web-{AC72126C-7C17-048A-105C-476753FD9C50}"/>
    <pc:docChg chg="modSld">
      <pc:chgData name="Els Hendrickx" userId="S::els.hendrickx@vsv.be::63990b74-6c2d-4d63-9057-1cf69b774875" providerId="AD" clId="Web-{AC72126C-7C17-048A-105C-476753FD9C50}" dt="2019-09-04T08:38:55.179" v="53" actId="20577"/>
      <pc:docMkLst>
        <pc:docMk/>
      </pc:docMkLst>
      <pc:sldChg chg="modSp">
        <pc:chgData name="Els Hendrickx" userId="S::els.hendrickx@vsv.be::63990b74-6c2d-4d63-9057-1cf69b774875" providerId="AD" clId="Web-{AC72126C-7C17-048A-105C-476753FD9C50}" dt="2019-09-04T08:38:23.913" v="6" actId="20577"/>
        <pc:sldMkLst>
          <pc:docMk/>
          <pc:sldMk cId="3593417420" sldId="330"/>
        </pc:sldMkLst>
        <pc:spChg chg="mod">
          <ac:chgData name="Els Hendrickx" userId="S::els.hendrickx@vsv.be::63990b74-6c2d-4d63-9057-1cf69b774875" providerId="AD" clId="Web-{AC72126C-7C17-048A-105C-476753FD9C50}" dt="2019-09-04T08:38:23.913" v="6" actId="20577"/>
          <ac:spMkLst>
            <pc:docMk/>
            <pc:sldMk cId="3593417420" sldId="330"/>
            <ac:spMk id="2" creationId="{80A2B7D0-7BDD-48E2-B7E2-C8E9D4C4D531}"/>
          </ac:spMkLst>
        </pc:spChg>
      </pc:sldChg>
      <pc:sldChg chg="modSp">
        <pc:chgData name="Els Hendrickx" userId="S::els.hendrickx@vsv.be::63990b74-6c2d-4d63-9057-1cf69b774875" providerId="AD" clId="Web-{AC72126C-7C17-048A-105C-476753FD9C50}" dt="2019-09-04T08:38:53.273" v="51" actId="20577"/>
        <pc:sldMkLst>
          <pc:docMk/>
          <pc:sldMk cId="2022510229" sldId="332"/>
        </pc:sldMkLst>
        <pc:spChg chg="mod">
          <ac:chgData name="Els Hendrickx" userId="S::els.hendrickx@vsv.be::63990b74-6c2d-4d63-9057-1cf69b774875" providerId="AD" clId="Web-{AC72126C-7C17-048A-105C-476753FD9C50}" dt="2019-09-04T08:38:53.273" v="51" actId="20577"/>
          <ac:spMkLst>
            <pc:docMk/>
            <pc:sldMk cId="2022510229" sldId="332"/>
            <ac:spMk id="3" creationId="{FD992149-9255-4CCA-ADCB-D737EBF29F25}"/>
          </ac:spMkLst>
        </pc:spChg>
      </pc:sldChg>
    </pc:docChg>
  </pc:docChgLst>
  <pc:docChgLst>
    <pc:chgData name="Lien Meulendijks" userId="f4267973-0303-4fa3-8f79-f0864bfaf52c" providerId="ADAL" clId="{43BF3BA5-28B6-4A9E-B023-9059A3304827}"/>
    <pc:docChg chg="modSld">
      <pc:chgData name="Lien Meulendijks" userId="f4267973-0303-4fa3-8f79-f0864bfaf52c" providerId="ADAL" clId="{43BF3BA5-28B6-4A9E-B023-9059A3304827}" dt="2019-08-26T09:35:00.598" v="0"/>
      <pc:docMkLst>
        <pc:docMk/>
      </pc:docMkLst>
      <pc:sldChg chg="modAnim">
        <pc:chgData name="Lien Meulendijks" userId="f4267973-0303-4fa3-8f79-f0864bfaf52c" providerId="ADAL" clId="{43BF3BA5-28B6-4A9E-B023-9059A3304827}" dt="2019-08-26T09:35:00.598" v="0"/>
        <pc:sldMkLst>
          <pc:docMk/>
          <pc:sldMk cId="3593417420" sldId="330"/>
        </pc:sldMkLst>
      </pc:sldChg>
    </pc:docChg>
  </pc:docChgLst>
  <pc:docChgLst>
    <pc:chgData name="Lien Meulendijks" userId="f4267973-0303-4fa3-8f79-f0864bfaf52c" providerId="ADAL" clId="{038B4B13-9628-4210-B3F5-2D8A2C659412}"/>
    <pc:docChg chg="undo custSel addSld delSld modSld sldOrd">
      <pc:chgData name="Lien Meulendijks" userId="f4267973-0303-4fa3-8f79-f0864bfaf52c" providerId="ADAL" clId="{038B4B13-9628-4210-B3F5-2D8A2C659412}" dt="2019-07-15T10:45:22.087" v="578"/>
      <pc:docMkLst>
        <pc:docMk/>
      </pc:docMkLst>
      <pc:sldChg chg="delSp modSp modTransition">
        <pc:chgData name="Lien Meulendijks" userId="f4267973-0303-4fa3-8f79-f0864bfaf52c" providerId="ADAL" clId="{038B4B13-9628-4210-B3F5-2D8A2C659412}" dt="2019-07-10T14:51:59.260" v="170" actId="20577"/>
        <pc:sldMkLst>
          <pc:docMk/>
          <pc:sldMk cId="871004118" sldId="324"/>
        </pc:sldMkLst>
        <pc:spChg chg="mod">
          <ac:chgData name="Lien Meulendijks" userId="f4267973-0303-4fa3-8f79-f0864bfaf52c" providerId="ADAL" clId="{038B4B13-9628-4210-B3F5-2D8A2C659412}" dt="2019-07-10T14:51:59.260" v="170" actId="20577"/>
          <ac:spMkLst>
            <pc:docMk/>
            <pc:sldMk cId="871004118" sldId="324"/>
            <ac:spMk id="2" creationId="{1E9BAF05-0C02-4FD5-87BD-3FAED694673A}"/>
          </ac:spMkLst>
        </pc:spChg>
        <pc:spChg chg="del">
          <ac:chgData name="Lien Meulendijks" userId="f4267973-0303-4fa3-8f79-f0864bfaf52c" providerId="ADAL" clId="{038B4B13-9628-4210-B3F5-2D8A2C659412}" dt="2019-07-10T13:56:24.582" v="0"/>
          <ac:spMkLst>
            <pc:docMk/>
            <pc:sldMk cId="871004118" sldId="324"/>
            <ac:spMk id="3" creationId="{D2C18404-6296-4B88-88CA-4EA7E6D897D0}"/>
          </ac:spMkLst>
        </pc:spChg>
      </pc:sldChg>
      <pc:sldChg chg="addSp delSp modSp add modTransition">
        <pc:chgData name="Lien Meulendijks" userId="f4267973-0303-4fa3-8f79-f0864bfaf52c" providerId="ADAL" clId="{038B4B13-9628-4210-B3F5-2D8A2C659412}" dt="2019-07-10T14:48:14.369" v="115"/>
        <pc:sldMkLst>
          <pc:docMk/>
          <pc:sldMk cId="700177979" sldId="325"/>
        </pc:sldMkLst>
        <pc:spChg chg="mod">
          <ac:chgData name="Lien Meulendijks" userId="f4267973-0303-4fa3-8f79-f0864bfaf52c" providerId="ADAL" clId="{038B4B13-9628-4210-B3F5-2D8A2C659412}" dt="2019-07-10T13:58:35.094" v="68" actId="20577"/>
          <ac:spMkLst>
            <pc:docMk/>
            <pc:sldMk cId="700177979" sldId="325"/>
            <ac:spMk id="2" creationId="{58535AFD-DE62-48A6-ADCC-23CE4BA577C9}"/>
          </ac:spMkLst>
        </pc:spChg>
        <pc:spChg chg="del">
          <ac:chgData name="Lien Meulendijks" userId="f4267973-0303-4fa3-8f79-f0864bfaf52c" providerId="ADAL" clId="{038B4B13-9628-4210-B3F5-2D8A2C659412}" dt="2019-07-10T13:59:57.585" v="69"/>
          <ac:spMkLst>
            <pc:docMk/>
            <pc:sldMk cId="700177979" sldId="325"/>
            <ac:spMk id="3" creationId="{D00D0998-A469-4F32-B558-416B3088F41D}"/>
          </ac:spMkLst>
        </pc:spChg>
        <pc:picChg chg="add mod">
          <ac:chgData name="Lien Meulendijks" userId="f4267973-0303-4fa3-8f79-f0864bfaf52c" providerId="ADAL" clId="{038B4B13-9628-4210-B3F5-2D8A2C659412}" dt="2019-07-10T14:11:54.007" v="112" actId="1076"/>
          <ac:picMkLst>
            <pc:docMk/>
            <pc:sldMk cId="700177979" sldId="325"/>
            <ac:picMk id="4" creationId="{A53A62B5-6EBF-443B-BE2D-E32BC5DDA628}"/>
          </ac:picMkLst>
        </pc:picChg>
        <pc:picChg chg="add mod">
          <ac:chgData name="Lien Meulendijks" userId="f4267973-0303-4fa3-8f79-f0864bfaf52c" providerId="ADAL" clId="{038B4B13-9628-4210-B3F5-2D8A2C659412}" dt="2019-07-10T14:03:40.069" v="77" actId="1076"/>
          <ac:picMkLst>
            <pc:docMk/>
            <pc:sldMk cId="700177979" sldId="325"/>
            <ac:picMk id="6" creationId="{DFD50DD2-43BF-48CD-B1A9-A902ECE8DC7D}"/>
          </ac:picMkLst>
        </pc:picChg>
        <pc:picChg chg="add mod modCrop">
          <ac:chgData name="Lien Meulendijks" userId="f4267973-0303-4fa3-8f79-f0864bfaf52c" providerId="ADAL" clId="{038B4B13-9628-4210-B3F5-2D8A2C659412}" dt="2019-07-10T14:11:55.975" v="113" actId="1076"/>
          <ac:picMkLst>
            <pc:docMk/>
            <pc:sldMk cId="700177979" sldId="325"/>
            <ac:picMk id="7" creationId="{E70CF4EC-4776-4B20-9649-ECA74BADF45D}"/>
          </ac:picMkLst>
        </pc:picChg>
        <pc:picChg chg="add mod">
          <ac:chgData name="Lien Meulendijks" userId="f4267973-0303-4fa3-8f79-f0864bfaf52c" providerId="ADAL" clId="{038B4B13-9628-4210-B3F5-2D8A2C659412}" dt="2019-07-10T14:11:47.064" v="111" actId="1076"/>
          <ac:picMkLst>
            <pc:docMk/>
            <pc:sldMk cId="700177979" sldId="325"/>
            <ac:picMk id="8" creationId="{7635698D-7BF7-4349-8B34-A8B2499179B1}"/>
          </ac:picMkLst>
        </pc:picChg>
      </pc:sldChg>
      <pc:sldChg chg="modSp add">
        <pc:chgData name="Lien Meulendijks" userId="f4267973-0303-4fa3-8f79-f0864bfaf52c" providerId="ADAL" clId="{038B4B13-9628-4210-B3F5-2D8A2C659412}" dt="2019-07-10T15:08:32.851" v="216" actId="20577"/>
        <pc:sldMkLst>
          <pc:docMk/>
          <pc:sldMk cId="3695047036" sldId="326"/>
        </pc:sldMkLst>
        <pc:spChg chg="mod">
          <ac:chgData name="Lien Meulendijks" userId="f4267973-0303-4fa3-8f79-f0864bfaf52c" providerId="ADAL" clId="{038B4B13-9628-4210-B3F5-2D8A2C659412}" dt="2019-07-10T15:08:32.851" v="216" actId="20577"/>
          <ac:spMkLst>
            <pc:docMk/>
            <pc:sldMk cId="3695047036" sldId="326"/>
            <ac:spMk id="2" creationId="{3CC0F97F-0C23-4B45-B795-8ACF37DA8765}"/>
          </ac:spMkLst>
        </pc:spChg>
      </pc:sldChg>
      <pc:sldChg chg="addSp delSp modSp add">
        <pc:chgData name="Lien Meulendijks" userId="f4267973-0303-4fa3-8f79-f0864bfaf52c" providerId="ADAL" clId="{038B4B13-9628-4210-B3F5-2D8A2C659412}" dt="2019-07-15T08:43:58.598" v="267" actId="478"/>
        <pc:sldMkLst>
          <pc:docMk/>
          <pc:sldMk cId="3230023130" sldId="328"/>
        </pc:sldMkLst>
        <pc:spChg chg="mod">
          <ac:chgData name="Lien Meulendijks" userId="f4267973-0303-4fa3-8f79-f0864bfaf52c" providerId="ADAL" clId="{038B4B13-9628-4210-B3F5-2D8A2C659412}" dt="2019-07-15T07:24:03.567" v="241" actId="255"/>
          <ac:spMkLst>
            <pc:docMk/>
            <pc:sldMk cId="3230023130" sldId="328"/>
            <ac:spMk id="2" creationId="{EBC73F53-3BFA-4119-BD50-A22FA82B12D4}"/>
          </ac:spMkLst>
        </pc:spChg>
        <pc:spChg chg="del">
          <ac:chgData name="Lien Meulendijks" userId="f4267973-0303-4fa3-8f79-f0864bfaf52c" providerId="ADAL" clId="{038B4B13-9628-4210-B3F5-2D8A2C659412}" dt="2019-07-15T07:15:17.060" v="217"/>
          <ac:spMkLst>
            <pc:docMk/>
            <pc:sldMk cId="3230023130" sldId="328"/>
            <ac:spMk id="3" creationId="{4DBC3EA5-A3EB-4247-9444-6D96D62D572D}"/>
          </ac:spMkLst>
        </pc:spChg>
        <pc:picChg chg="add mod">
          <ac:chgData name="Lien Meulendijks" userId="f4267973-0303-4fa3-8f79-f0864bfaf52c" providerId="ADAL" clId="{038B4B13-9628-4210-B3F5-2D8A2C659412}" dt="2019-07-15T07:24:50.353" v="246" actId="1076"/>
          <ac:picMkLst>
            <pc:docMk/>
            <pc:sldMk cId="3230023130" sldId="328"/>
            <ac:picMk id="4" creationId="{F7760F32-4916-420C-9181-B73B8C2B2D79}"/>
          </ac:picMkLst>
        </pc:picChg>
        <pc:picChg chg="add mod">
          <ac:chgData name="Lien Meulendijks" userId="f4267973-0303-4fa3-8f79-f0864bfaf52c" providerId="ADAL" clId="{038B4B13-9628-4210-B3F5-2D8A2C659412}" dt="2019-07-15T07:24:25.138" v="242" actId="1076"/>
          <ac:picMkLst>
            <pc:docMk/>
            <pc:sldMk cId="3230023130" sldId="328"/>
            <ac:picMk id="5" creationId="{7B460398-D31D-4E7D-B9C3-B0404A6AFCFF}"/>
          </ac:picMkLst>
        </pc:picChg>
        <pc:picChg chg="add del mod">
          <ac:chgData name="Lien Meulendijks" userId="f4267973-0303-4fa3-8f79-f0864bfaf52c" providerId="ADAL" clId="{038B4B13-9628-4210-B3F5-2D8A2C659412}" dt="2019-07-15T07:45:27.852" v="252" actId="478"/>
          <ac:picMkLst>
            <pc:docMk/>
            <pc:sldMk cId="3230023130" sldId="328"/>
            <ac:picMk id="6" creationId="{42804364-1C77-4FD2-A1EF-F41A37786154}"/>
          </ac:picMkLst>
        </pc:picChg>
        <pc:picChg chg="add del mod">
          <ac:chgData name="Lien Meulendijks" userId="f4267973-0303-4fa3-8f79-f0864bfaf52c" providerId="ADAL" clId="{038B4B13-9628-4210-B3F5-2D8A2C659412}" dt="2019-07-15T07:42:09.951" v="248" actId="478"/>
          <ac:picMkLst>
            <pc:docMk/>
            <pc:sldMk cId="3230023130" sldId="328"/>
            <ac:picMk id="7" creationId="{ED6E8830-1D81-4A54-B382-7CCCB96D3C63}"/>
          </ac:picMkLst>
        </pc:picChg>
        <pc:picChg chg="add del mod">
          <ac:chgData name="Lien Meulendijks" userId="f4267973-0303-4fa3-8f79-f0864bfaf52c" providerId="ADAL" clId="{038B4B13-9628-4210-B3F5-2D8A2C659412}" dt="2019-07-15T08:37:41.686" v="257" actId="478"/>
          <ac:picMkLst>
            <pc:docMk/>
            <pc:sldMk cId="3230023130" sldId="328"/>
            <ac:picMk id="9" creationId="{FC11B38B-230C-4B43-B2A3-8E1F8F19AAEE}"/>
          </ac:picMkLst>
        </pc:picChg>
        <pc:picChg chg="add mod">
          <ac:chgData name="Lien Meulendijks" userId="f4267973-0303-4fa3-8f79-f0864bfaf52c" providerId="ADAL" clId="{038B4B13-9628-4210-B3F5-2D8A2C659412}" dt="2019-07-15T08:37:59.648" v="262" actId="1076"/>
          <ac:picMkLst>
            <pc:docMk/>
            <pc:sldMk cId="3230023130" sldId="328"/>
            <ac:picMk id="10" creationId="{95A2CA24-371D-4B07-A76E-032DFC72F656}"/>
          </ac:picMkLst>
        </pc:picChg>
        <pc:picChg chg="add mod">
          <ac:chgData name="Lien Meulendijks" userId="f4267973-0303-4fa3-8f79-f0864bfaf52c" providerId="ADAL" clId="{038B4B13-9628-4210-B3F5-2D8A2C659412}" dt="2019-07-15T08:38:24.963" v="265" actId="14100"/>
          <ac:picMkLst>
            <pc:docMk/>
            <pc:sldMk cId="3230023130" sldId="328"/>
            <ac:picMk id="11" creationId="{D389AC3D-D0D4-42D5-8E48-A8D7FCD35A0C}"/>
          </ac:picMkLst>
        </pc:picChg>
        <pc:picChg chg="add del">
          <ac:chgData name="Lien Meulendijks" userId="f4267973-0303-4fa3-8f79-f0864bfaf52c" providerId="ADAL" clId="{038B4B13-9628-4210-B3F5-2D8A2C659412}" dt="2019-07-15T08:43:58.598" v="267" actId="478"/>
          <ac:picMkLst>
            <pc:docMk/>
            <pc:sldMk cId="3230023130" sldId="328"/>
            <ac:picMk id="12" creationId="{0FE6B44A-CD89-44FE-A6D3-0A33E6FF85D3}"/>
          </ac:picMkLst>
        </pc:picChg>
      </pc:sldChg>
      <pc:sldChg chg="modSp add ord">
        <pc:chgData name="Lien Meulendijks" userId="f4267973-0303-4fa3-8f79-f0864bfaf52c" providerId="ADAL" clId="{038B4B13-9628-4210-B3F5-2D8A2C659412}" dt="2019-07-15T10:04:17.765" v="273" actId="20577"/>
        <pc:sldMkLst>
          <pc:docMk/>
          <pc:sldMk cId="3726320929" sldId="329"/>
        </pc:sldMkLst>
        <pc:spChg chg="mod">
          <ac:chgData name="Lien Meulendijks" userId="f4267973-0303-4fa3-8f79-f0864bfaf52c" providerId="ADAL" clId="{038B4B13-9628-4210-B3F5-2D8A2C659412}" dt="2019-07-15T10:04:17.765" v="273" actId="20577"/>
          <ac:spMkLst>
            <pc:docMk/>
            <pc:sldMk cId="3726320929" sldId="329"/>
            <ac:spMk id="2" creationId="{3CC0F97F-0C23-4B45-B795-8ACF37DA8765}"/>
          </ac:spMkLst>
        </pc:spChg>
      </pc:sldChg>
      <pc:sldChg chg="addSp modSp add modAnim">
        <pc:chgData name="Lien Meulendijks" userId="f4267973-0303-4fa3-8f79-f0864bfaf52c" providerId="ADAL" clId="{038B4B13-9628-4210-B3F5-2D8A2C659412}" dt="2019-07-15T10:42:05.800" v="528" actId="20577"/>
        <pc:sldMkLst>
          <pc:docMk/>
          <pc:sldMk cId="3593417420" sldId="330"/>
        </pc:sldMkLst>
        <pc:spChg chg="mod">
          <ac:chgData name="Lien Meulendijks" userId="f4267973-0303-4fa3-8f79-f0864bfaf52c" providerId="ADAL" clId="{038B4B13-9628-4210-B3F5-2D8A2C659412}" dt="2019-07-15T10:25:57.162" v="286" actId="14100"/>
          <ac:spMkLst>
            <pc:docMk/>
            <pc:sldMk cId="3593417420" sldId="330"/>
            <ac:spMk id="2" creationId="{80A2B7D0-7BDD-48E2-B7E2-C8E9D4C4D531}"/>
          </ac:spMkLst>
        </pc:spChg>
        <pc:spChg chg="mod">
          <ac:chgData name="Lien Meulendijks" userId="f4267973-0303-4fa3-8f79-f0864bfaf52c" providerId="ADAL" clId="{038B4B13-9628-4210-B3F5-2D8A2C659412}" dt="2019-07-15T10:42:05.800" v="528" actId="20577"/>
          <ac:spMkLst>
            <pc:docMk/>
            <pc:sldMk cId="3593417420" sldId="330"/>
            <ac:spMk id="3" creationId="{FD992149-9255-4CCA-ADCB-D737EBF29F25}"/>
          </ac:spMkLst>
        </pc:spChg>
        <pc:picChg chg="add mod">
          <ac:chgData name="Lien Meulendijks" userId="f4267973-0303-4fa3-8f79-f0864bfaf52c" providerId="ADAL" clId="{038B4B13-9628-4210-B3F5-2D8A2C659412}" dt="2019-07-15T10:31:35.828" v="368" actId="1076"/>
          <ac:picMkLst>
            <pc:docMk/>
            <pc:sldMk cId="3593417420" sldId="330"/>
            <ac:picMk id="4" creationId="{A3B146B5-77A6-4BB5-A901-3521F91D88BE}"/>
          </ac:picMkLst>
        </pc:picChg>
      </pc:sldChg>
      <pc:sldChg chg="addSp modSp add modAnim">
        <pc:chgData name="Lien Meulendijks" userId="f4267973-0303-4fa3-8f79-f0864bfaf52c" providerId="ADAL" clId="{038B4B13-9628-4210-B3F5-2D8A2C659412}" dt="2019-07-15T10:45:22.087" v="578"/>
        <pc:sldMkLst>
          <pc:docMk/>
          <pc:sldMk cId="345646418" sldId="331"/>
        </pc:sldMkLst>
        <pc:spChg chg="mod">
          <ac:chgData name="Lien Meulendijks" userId="f4267973-0303-4fa3-8f79-f0864bfaf52c" providerId="ADAL" clId="{038B4B13-9628-4210-B3F5-2D8A2C659412}" dt="2019-07-15T10:42:35.863" v="548" actId="20577"/>
          <ac:spMkLst>
            <pc:docMk/>
            <pc:sldMk cId="345646418" sldId="331"/>
            <ac:spMk id="3" creationId="{FD992149-9255-4CCA-ADCB-D737EBF29F25}"/>
          </ac:spMkLst>
        </pc:spChg>
        <pc:picChg chg="add mod">
          <ac:chgData name="Lien Meulendijks" userId="f4267973-0303-4fa3-8f79-f0864bfaf52c" providerId="ADAL" clId="{038B4B13-9628-4210-B3F5-2D8A2C659412}" dt="2019-07-15T10:32:05.509" v="374" actId="1038"/>
          <ac:picMkLst>
            <pc:docMk/>
            <pc:sldMk cId="345646418" sldId="331"/>
            <ac:picMk id="4" creationId="{05B88284-D30A-40F6-BC54-CF543D7E330A}"/>
          </ac:picMkLst>
        </pc:picChg>
      </pc:sldChg>
      <pc:sldChg chg="addSp delSp modSp add modAnim">
        <pc:chgData name="Lien Meulendijks" userId="f4267973-0303-4fa3-8f79-f0864bfaf52c" providerId="ADAL" clId="{038B4B13-9628-4210-B3F5-2D8A2C659412}" dt="2019-07-15T10:42:52.590" v="552" actId="1076"/>
        <pc:sldMkLst>
          <pc:docMk/>
          <pc:sldMk cId="2022510229" sldId="332"/>
        </pc:sldMkLst>
        <pc:spChg chg="mod">
          <ac:chgData name="Lien Meulendijks" userId="f4267973-0303-4fa3-8f79-f0864bfaf52c" providerId="ADAL" clId="{038B4B13-9628-4210-B3F5-2D8A2C659412}" dt="2019-07-15T10:42:52.590" v="552" actId="1076"/>
          <ac:spMkLst>
            <pc:docMk/>
            <pc:sldMk cId="2022510229" sldId="332"/>
            <ac:spMk id="3" creationId="{FD992149-9255-4CCA-ADCB-D737EBF29F25}"/>
          </ac:spMkLst>
        </pc:spChg>
        <pc:spChg chg="add del mod">
          <ac:chgData name="Lien Meulendijks" userId="f4267973-0303-4fa3-8f79-f0864bfaf52c" providerId="ADAL" clId="{038B4B13-9628-4210-B3F5-2D8A2C659412}" dt="2019-07-15T10:34:47.301" v="429"/>
          <ac:spMkLst>
            <pc:docMk/>
            <pc:sldMk cId="2022510229" sldId="332"/>
            <ac:spMk id="4" creationId="{3E40C92D-2C63-4424-BA80-0C8520FDAB83}"/>
          </ac:spMkLst>
        </pc:spChg>
        <pc:spChg chg="add del mod">
          <ac:chgData name="Lien Meulendijks" userId="f4267973-0303-4fa3-8f79-f0864bfaf52c" providerId="ADAL" clId="{038B4B13-9628-4210-B3F5-2D8A2C659412}" dt="2019-07-15T10:34:47.301" v="429"/>
          <ac:spMkLst>
            <pc:docMk/>
            <pc:sldMk cId="2022510229" sldId="332"/>
            <ac:spMk id="5" creationId="{AED65227-A03C-4BD5-82CE-7FAD1FF908EB}"/>
          </ac:spMkLst>
        </pc:spChg>
        <pc:picChg chg="add mod">
          <ac:chgData name="Lien Meulendijks" userId="f4267973-0303-4fa3-8f79-f0864bfaf52c" providerId="ADAL" clId="{038B4B13-9628-4210-B3F5-2D8A2C659412}" dt="2019-07-15T10:37:02.541" v="465" actId="1076"/>
          <ac:picMkLst>
            <pc:docMk/>
            <pc:sldMk cId="2022510229" sldId="332"/>
            <ac:picMk id="6" creationId="{7C2956D8-5F43-4DA6-9CCC-7885E2BF60E2}"/>
          </ac:picMkLst>
        </pc:picChg>
        <pc:picChg chg="add del mod">
          <ac:chgData name="Lien Meulendijks" userId="f4267973-0303-4fa3-8f79-f0864bfaf52c" providerId="ADAL" clId="{038B4B13-9628-4210-B3F5-2D8A2C659412}" dt="2019-07-15T10:34:47.301" v="429"/>
          <ac:picMkLst>
            <pc:docMk/>
            <pc:sldMk cId="2022510229" sldId="332"/>
            <ac:picMk id="2049" creationId="{52D8A88D-71D5-47E8-B662-655E95504CAE}"/>
          </ac:picMkLst>
        </pc:picChg>
      </pc:sldChg>
      <pc:sldChg chg="addSp modSp add ord modAnim">
        <pc:chgData name="Lien Meulendijks" userId="f4267973-0303-4fa3-8f79-f0864bfaf52c" providerId="ADAL" clId="{038B4B13-9628-4210-B3F5-2D8A2C659412}" dt="2019-07-15T10:44:09.689" v="574"/>
        <pc:sldMkLst>
          <pc:docMk/>
          <pc:sldMk cId="3558377611" sldId="333"/>
        </pc:sldMkLst>
        <pc:spChg chg="mod">
          <ac:chgData name="Lien Meulendijks" userId="f4267973-0303-4fa3-8f79-f0864bfaf52c" providerId="ADAL" clId="{038B4B13-9628-4210-B3F5-2D8A2C659412}" dt="2019-07-15T10:43:25.032" v="562" actId="20577"/>
          <ac:spMkLst>
            <pc:docMk/>
            <pc:sldMk cId="3558377611" sldId="333"/>
            <ac:spMk id="3" creationId="{FD992149-9255-4CCA-ADCB-D737EBF29F25}"/>
          </ac:spMkLst>
        </pc:spChg>
        <pc:picChg chg="add mod">
          <ac:chgData name="Lien Meulendijks" userId="f4267973-0303-4fa3-8f79-f0864bfaf52c" providerId="ADAL" clId="{038B4B13-9628-4210-B3F5-2D8A2C659412}" dt="2019-07-15T10:39:00.534" v="486" actId="1076"/>
          <ac:picMkLst>
            <pc:docMk/>
            <pc:sldMk cId="3558377611" sldId="333"/>
            <ac:picMk id="4" creationId="{8CBE12BA-C7FA-4DCC-ABBD-F22216414BAB}"/>
          </ac:picMkLst>
        </pc:picChg>
      </pc:sldChg>
      <pc:sldChg chg="addSp modSp add modAnim">
        <pc:chgData name="Lien Meulendijks" userId="f4267973-0303-4fa3-8f79-f0864bfaf52c" providerId="ADAL" clId="{038B4B13-9628-4210-B3F5-2D8A2C659412}" dt="2019-07-15T10:44:25.551" v="576"/>
        <pc:sldMkLst>
          <pc:docMk/>
          <pc:sldMk cId="4206096591" sldId="334"/>
        </pc:sldMkLst>
        <pc:spChg chg="mod">
          <ac:chgData name="Lien Meulendijks" userId="f4267973-0303-4fa3-8f79-f0864bfaf52c" providerId="ADAL" clId="{038B4B13-9628-4210-B3F5-2D8A2C659412}" dt="2019-07-15T10:44:01.624" v="573" actId="20577"/>
          <ac:spMkLst>
            <pc:docMk/>
            <pc:sldMk cId="4206096591" sldId="334"/>
            <ac:spMk id="3" creationId="{FD992149-9255-4CCA-ADCB-D737EBF29F25}"/>
          </ac:spMkLst>
        </pc:spChg>
        <pc:picChg chg="add mod">
          <ac:chgData name="Lien Meulendijks" userId="f4267973-0303-4fa3-8f79-f0864bfaf52c" providerId="ADAL" clId="{038B4B13-9628-4210-B3F5-2D8A2C659412}" dt="2019-07-15T10:41:24.071" v="516" actId="1037"/>
          <ac:picMkLst>
            <pc:docMk/>
            <pc:sldMk cId="4206096591" sldId="334"/>
            <ac:picMk id="4" creationId="{D441B8F8-9707-4A41-83CC-D3C3A1C5D2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C650-E1CD-4681-AAC5-33D6F3BC6132}" type="datetimeFigureOut">
              <a:rPr lang="nl-BE" smtClean="0"/>
              <a:t>24/09/2019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8CCD-668D-433A-AB5C-D0F5AD78AB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28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Loopfietsbrevet</a:t>
            </a:r>
            <a:r>
              <a:rPr lang="nl-BE" baseline="0" dirty="0"/>
              <a:t> 1</a:t>
            </a:r>
            <a:r>
              <a:rPr lang="nl-BE" baseline="30000" dirty="0"/>
              <a:t>e</a:t>
            </a:r>
            <a:r>
              <a:rPr lang="nl-BE" baseline="0" dirty="0"/>
              <a:t> en 2</a:t>
            </a:r>
            <a:r>
              <a:rPr lang="nl-BE" baseline="30000" dirty="0"/>
              <a:t>e</a:t>
            </a:r>
            <a:r>
              <a:rPr lang="nl-BE" baseline="0" dirty="0"/>
              <a:t> kleuterklas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AD232-2CA5-4B63-A9CB-CF8885C2F0C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152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25400" y="825500"/>
            <a:ext cx="9169400" cy="5588000"/>
          </a:xfrm>
          <a:custGeom>
            <a:avLst/>
            <a:gdLst>
              <a:gd name="connsiteX0" fmla="*/ 25400 w 9169400"/>
              <a:gd name="connsiteY0" fmla="*/ 5588000 h 5588000"/>
              <a:gd name="connsiteX1" fmla="*/ 9169400 w 9169400"/>
              <a:gd name="connsiteY1" fmla="*/ 5562600 h 5588000"/>
              <a:gd name="connsiteX2" fmla="*/ 9169400 w 9169400"/>
              <a:gd name="connsiteY2" fmla="*/ 2120900 h 5588000"/>
              <a:gd name="connsiteX3" fmla="*/ 0 w 9169400"/>
              <a:gd name="connsiteY3" fmla="*/ 0 h 5588000"/>
              <a:gd name="connsiteX4" fmla="*/ 25400 w 9169400"/>
              <a:gd name="connsiteY4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00" h="5588000">
                <a:moveTo>
                  <a:pt x="25400" y="5588000"/>
                </a:moveTo>
                <a:lnTo>
                  <a:pt x="9169400" y="5562600"/>
                </a:lnTo>
                <a:lnTo>
                  <a:pt x="9169400" y="2120900"/>
                </a:lnTo>
                <a:lnTo>
                  <a:pt x="0" y="0"/>
                </a:lnTo>
                <a:lnTo>
                  <a:pt x="25400" y="558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3009899"/>
            <a:ext cx="67183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2971800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2971800"/>
            <a:ext cx="541867" cy="157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2971800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7241"/>
            <a:ext cx="9152194" cy="84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914402"/>
          </a:xfrm>
        </p:spPr>
        <p:txBody>
          <a:bodyPr anchor="t">
            <a:noAutofit/>
          </a:bodyPr>
          <a:lstStyle>
            <a:lvl1pPr algn="l">
              <a:lnSpc>
                <a:spcPts val="3520"/>
              </a:lnSpc>
              <a:defRPr sz="4100" b="1" cap="all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39901"/>
            <a:ext cx="7696200" cy="4114800"/>
          </a:xfrm>
        </p:spPr>
        <p:txBody>
          <a:bodyPr/>
          <a:lstStyle>
            <a:lvl1pPr marL="0">
              <a:spcBef>
                <a:spcPts val="0"/>
              </a:spcBef>
              <a:buFont typeface="Arial"/>
              <a:buChar char="•"/>
              <a:defRPr b="0">
                <a:solidFill>
                  <a:schemeClr val="bg2"/>
                </a:solidFill>
              </a:defRPr>
            </a:lvl1pPr>
            <a:lvl2pPr marL="720000">
              <a:spcBef>
                <a:spcPts val="0"/>
              </a:spcBef>
              <a:buFont typeface="Arial"/>
              <a:buChar char="•"/>
              <a:defRPr b="0" i="1">
                <a:solidFill>
                  <a:schemeClr val="accent4"/>
                </a:solidFill>
              </a:defRPr>
            </a:lvl2pPr>
            <a:lvl3pPr marL="1440000">
              <a:spcBef>
                <a:spcPts val="0"/>
              </a:spcBef>
              <a:buFont typeface="Arial"/>
              <a:buChar char="•"/>
              <a:defRPr>
                <a:solidFill>
                  <a:schemeClr val="accent4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6356350"/>
            <a:ext cx="850900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968503" y="3251199"/>
            <a:ext cx="5207003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32" y="6207704"/>
            <a:ext cx="1545048" cy="5799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7241"/>
            <a:ext cx="9152194" cy="84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647699"/>
            <a:ext cx="3314700" cy="914402"/>
          </a:xfrm>
        </p:spPr>
        <p:txBody>
          <a:bodyPr anchor="t">
            <a:noAutofit/>
          </a:bodyPr>
          <a:lstStyle>
            <a:lvl1pPr algn="l">
              <a:lnSpc>
                <a:spcPts val="2620"/>
              </a:lnSpc>
              <a:defRPr sz="2600" b="1" cap="all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1739901"/>
            <a:ext cx="3314700" cy="411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FontTx/>
              <a:buNone/>
              <a:defRPr sz="2000" b="0">
                <a:solidFill>
                  <a:schemeClr val="bg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6356350"/>
            <a:ext cx="850900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968503" y="3251199"/>
            <a:ext cx="5207003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022350" y="647699"/>
            <a:ext cx="4070350" cy="5207002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  <a:lvl2pPr marL="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32" y="6207704"/>
            <a:ext cx="1545048" cy="5799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7241"/>
            <a:ext cx="9152194" cy="84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647699"/>
            <a:ext cx="7696200" cy="406402"/>
          </a:xfrm>
        </p:spPr>
        <p:txBody>
          <a:bodyPr anchor="t">
            <a:noAutofit/>
          </a:bodyPr>
          <a:lstStyle>
            <a:lvl1pPr algn="l">
              <a:defRPr sz="2200" b="1" cap="all">
                <a:solidFill>
                  <a:schemeClr val="accent2"/>
                </a:solidFill>
              </a:defRPr>
            </a:lvl1pPr>
          </a:lstStyle>
          <a:p>
            <a:r>
              <a:rPr lang="nl-BE" dirty="0"/>
              <a:t>TITEL VAN DE FOTO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82700"/>
            <a:ext cx="7696200" cy="4572003"/>
          </a:xfrm>
        </p:spPr>
        <p:txBody>
          <a:bodyPr>
            <a:normAutofit/>
          </a:bodyPr>
          <a:lstStyle>
            <a:lvl1pPr>
              <a:buFontTx/>
              <a:buNone/>
              <a:defRPr sz="2300" b="0">
                <a:solidFill>
                  <a:schemeClr val="bg2"/>
                </a:solidFill>
              </a:defRPr>
            </a:lvl1pPr>
            <a:lvl2pPr>
              <a:buFont typeface="Arial"/>
              <a:buChar char="•"/>
              <a:defRPr b="1" i="1">
                <a:solidFill>
                  <a:schemeClr val="accent1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6356350"/>
            <a:ext cx="850900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1968503" y="3251199"/>
            <a:ext cx="5207003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32" y="6207704"/>
            <a:ext cx="1545048" cy="5799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7241"/>
            <a:ext cx="9152194" cy="840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6356350"/>
            <a:ext cx="850900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32" y="6207704"/>
            <a:ext cx="1545048" cy="5799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" y="4796"/>
            <a:ext cx="9135776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374900"/>
            <a:ext cx="67183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23368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2336801"/>
            <a:ext cx="541867" cy="1572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23368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" y="4796"/>
            <a:ext cx="9135774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3122967"/>
            <a:ext cx="67183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3084868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3084868"/>
            <a:ext cx="541867" cy="1572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3084868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" y="4796"/>
            <a:ext cx="9135776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2374900"/>
            <a:ext cx="67183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23368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2336801"/>
            <a:ext cx="541867" cy="1572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23368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" y="4795"/>
            <a:ext cx="9135775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3022600"/>
            <a:ext cx="67183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</a:t>
            </a:r>
            <a:br>
              <a:rPr lang="nl-BE" dirty="0"/>
            </a:br>
            <a:r>
              <a:rPr lang="nl-BE" dirty="0"/>
              <a:t>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29845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2984501"/>
            <a:ext cx="541867" cy="1572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2984501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" y="4796"/>
            <a:ext cx="9135775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4340391"/>
            <a:ext cx="64008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rgbClr val="EC5800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4302292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4302292"/>
            <a:ext cx="541867" cy="1572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4302292"/>
            <a:ext cx="541867" cy="157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" y="4796"/>
            <a:ext cx="9135774" cy="684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754234"/>
            <a:ext cx="64008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chemeClr val="bg2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716135"/>
            <a:ext cx="541867" cy="157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716135"/>
            <a:ext cx="541867" cy="157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716135"/>
            <a:ext cx="541867" cy="157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NT_COVER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" y="4796"/>
            <a:ext cx="9135774" cy="684840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25400" y="6032500"/>
            <a:ext cx="9182100" cy="850900"/>
          </a:xfrm>
          <a:custGeom>
            <a:avLst/>
            <a:gdLst>
              <a:gd name="connsiteX0" fmla="*/ 0 w 9182100"/>
              <a:gd name="connsiteY0" fmla="*/ 825500 h 850900"/>
              <a:gd name="connsiteX1" fmla="*/ 12700 w 9182100"/>
              <a:gd name="connsiteY1" fmla="*/ 355600 h 850900"/>
              <a:gd name="connsiteX2" fmla="*/ 9182100 w 9182100"/>
              <a:gd name="connsiteY2" fmla="*/ 0 h 850900"/>
              <a:gd name="connsiteX3" fmla="*/ 9182100 w 9182100"/>
              <a:gd name="connsiteY3" fmla="*/ 850900 h 850900"/>
              <a:gd name="connsiteX4" fmla="*/ 0 w 9182100"/>
              <a:gd name="connsiteY4" fmla="*/ 82550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100" h="850900">
                <a:moveTo>
                  <a:pt x="0" y="825500"/>
                </a:moveTo>
                <a:lnTo>
                  <a:pt x="12700" y="355600"/>
                </a:lnTo>
                <a:lnTo>
                  <a:pt x="9182100" y="0"/>
                </a:lnTo>
                <a:lnTo>
                  <a:pt x="9182100" y="850900"/>
                </a:lnTo>
                <a:lnTo>
                  <a:pt x="0" y="825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1700" y="754234"/>
            <a:ext cx="6400800" cy="1572333"/>
          </a:xfrm>
        </p:spPr>
        <p:txBody>
          <a:bodyPr anchor="ctr">
            <a:noAutofit/>
          </a:bodyPr>
          <a:lstStyle>
            <a:lvl1pPr marL="0" algn="l">
              <a:lnSpc>
                <a:spcPts val="4480"/>
              </a:lnSpc>
              <a:defRPr sz="5600" b="1" cap="all">
                <a:solidFill>
                  <a:srgbClr val="EC5800"/>
                </a:solidFill>
              </a:defRPr>
            </a:lvl1pPr>
          </a:lstStyle>
          <a:p>
            <a:r>
              <a:rPr lang="nl-BE" dirty="0"/>
              <a:t>TITEL </a:t>
            </a:r>
            <a:br>
              <a:rPr lang="nl-BE" dirty="0"/>
            </a:br>
            <a:r>
              <a:rPr lang="nl-BE" dirty="0"/>
              <a:t>VAN DE PRESENTATIE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52033" y="716135"/>
            <a:ext cx="541867" cy="157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28133" y="716135"/>
            <a:ext cx="541867" cy="15723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111" y="716135"/>
            <a:ext cx="541867" cy="157233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56" y="6224798"/>
            <a:ext cx="1483485" cy="556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7241"/>
            <a:ext cx="9152194" cy="840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914402"/>
          </a:xfrm>
        </p:spPr>
        <p:txBody>
          <a:bodyPr anchor="t">
            <a:noAutofit/>
          </a:bodyPr>
          <a:lstStyle>
            <a:lvl1pPr algn="l">
              <a:lnSpc>
                <a:spcPts val="3520"/>
              </a:lnSpc>
              <a:defRPr sz="4100" b="1" cap="all">
                <a:solidFill>
                  <a:srgbClr val="EC58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39901"/>
            <a:ext cx="7696200" cy="4114800"/>
          </a:xfr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b="0">
                <a:solidFill>
                  <a:schemeClr val="bg2"/>
                </a:solidFill>
              </a:defRPr>
            </a:lvl1pPr>
            <a:lvl2pPr marL="720000">
              <a:spcBef>
                <a:spcPts val="0"/>
              </a:spcBef>
              <a:buFontTx/>
              <a:buNone/>
              <a:defRPr b="0" i="1">
                <a:solidFill>
                  <a:schemeClr val="accent4"/>
                </a:solidFill>
              </a:defRPr>
            </a:lvl2pPr>
            <a:lvl3pPr marL="1440000">
              <a:spcBef>
                <a:spcPts val="0"/>
              </a:spcBef>
              <a:buFontTx/>
              <a:buNone/>
              <a:defRPr>
                <a:solidFill>
                  <a:schemeClr val="accent4"/>
                </a:solidFill>
              </a:defRPr>
            </a:lvl3pPr>
            <a:lvl4pPr>
              <a:buFont typeface="Arial"/>
              <a:buChar char="•"/>
              <a:defRPr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07100" y="6356350"/>
            <a:ext cx="850900" cy="365125"/>
          </a:xfrm>
        </p:spPr>
        <p:txBody>
          <a:bodyPr/>
          <a:lstStyle>
            <a:lvl1pPr>
              <a:defRPr baseline="0"/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16200000" flipH="1">
            <a:off x="-1968503" y="3251199"/>
            <a:ext cx="5207003" cy="4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32" y="6207704"/>
            <a:ext cx="1545048" cy="57998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4915-F0CD-984C-AA2C-237F741832E2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77C78-9776-834A-ADB0-F41A59E7F80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1" r:id="rId3"/>
    <p:sldLayoutId id="2147483658" r:id="rId4"/>
    <p:sldLayoutId id="2147483655" r:id="rId5"/>
    <p:sldLayoutId id="2147483653" r:id="rId6"/>
    <p:sldLayoutId id="2147483659" r:id="rId7"/>
    <p:sldLayoutId id="2147483660" r:id="rId8"/>
    <p:sldLayoutId id="2147483650" r:id="rId9"/>
    <p:sldLayoutId id="2147483662" r:id="rId10"/>
    <p:sldLayoutId id="2147483657" r:id="rId11"/>
    <p:sldLayoutId id="2147483651" r:id="rId12"/>
    <p:sldLayoutId id="214748365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100" b="1" kern="1200" cap="all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i="1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Communiceren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in het </a:t>
            </a:r>
            <a:r>
              <a:rPr lang="en-US" sz="4400" dirty="0" err="1"/>
              <a:t>verkeer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55516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73F53-3BFA-4119-BD50-A22FA82B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voorrang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460398-D31D-4E7D-B9C3-B0404A6AF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97" y="1534700"/>
            <a:ext cx="3239999" cy="216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A2CA24-371D-4B07-A76E-032DFC72F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00" y="3909624"/>
            <a:ext cx="3240000" cy="2160000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8BCEB6A-DBBF-40E1-860C-AC95500D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05" y="1562101"/>
            <a:ext cx="3238095" cy="2160000"/>
          </a:xfr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91145D-9BB7-4DCB-A60D-443D7D5E13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97" y="3909624"/>
            <a:ext cx="324533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23130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0F97F-0C23-4B45-B795-8ACF37DA8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7263209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B7D0-7BDD-48E2-B7E2-C8E9D4C4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519919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92149-9255-4CCA-ADCB-D737EBF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744" y="647699"/>
            <a:ext cx="4967056" cy="4320000"/>
          </a:xfrm>
        </p:spPr>
        <p:txBody>
          <a:bodyPr/>
          <a:lstStyle/>
          <a:p>
            <a:pPr lvl="0" indent="0">
              <a:buNone/>
            </a:pPr>
            <a:endParaRPr lang="nl-BE" dirty="0"/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Auto’s mogen hier stilstaan, </a:t>
            </a:r>
          </a:p>
          <a:p>
            <a:pPr lvl="0" indent="0">
              <a:buNone/>
            </a:pPr>
            <a:r>
              <a:rPr lang="nl-BE" sz="2800" dirty="0"/>
              <a:t>      want dit zijn parkeerplaatsen.</a:t>
            </a:r>
            <a:br>
              <a:rPr lang="nl-BE" sz="2800" dirty="0"/>
            </a:br>
            <a:endParaRPr lang="nl-BE" sz="2800" dirty="0"/>
          </a:p>
          <a:p>
            <a:pPr lvl="0" indent="0">
              <a:buNone/>
            </a:pPr>
            <a:r>
              <a:rPr lang="nl-BE" sz="2800" dirty="0"/>
              <a:t>B.  Bussen mogen hier rijden, 	want dit is een </a:t>
            </a:r>
            <a:r>
              <a:rPr lang="nl-BE" sz="2800" dirty="0" err="1"/>
              <a:t>busstrook</a:t>
            </a:r>
            <a:r>
              <a:rPr lang="nl-BE" sz="2800" dirty="0"/>
              <a:t>.</a:t>
            </a:r>
            <a:br>
              <a:rPr lang="nl-BE" sz="2800" dirty="0"/>
            </a:br>
            <a:endParaRPr lang="nl-BE" sz="2800" dirty="0"/>
          </a:p>
          <a:p>
            <a:pPr lvl="0" indent="0">
              <a:buNone/>
            </a:pPr>
            <a:r>
              <a:rPr lang="nl-BE" sz="2800" dirty="0"/>
              <a:t>C.  Fietsers moeten hier rijden, 	want dit is een fietspad.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B146B5-77A6-4BB5-A901-3521F91D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7" y="647699"/>
            <a:ext cx="28738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74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B7D0-7BDD-48E2-B7E2-C8E9D4C4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519919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92149-9255-4CCA-ADCB-D737EBF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456" y="647699"/>
            <a:ext cx="5091344" cy="5377822"/>
          </a:xfrm>
        </p:spPr>
        <p:txBody>
          <a:bodyPr>
            <a:normAutofit/>
          </a:bodyPr>
          <a:lstStyle/>
          <a:p>
            <a:pPr lvl="0" indent="0">
              <a:buNone/>
            </a:pPr>
            <a:endParaRPr lang="nl-BE" dirty="0"/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Fietsers en auto’s mogen hier </a:t>
            </a:r>
          </a:p>
          <a:p>
            <a:pPr lvl="0" indent="0">
              <a:buNone/>
            </a:pPr>
            <a:r>
              <a:rPr lang="nl-BE" sz="2800" dirty="0"/>
              <a:t>	 rijden, want dit is een 			 fietssuggestiestrook.</a:t>
            </a:r>
            <a:br>
              <a:rPr lang="nl-BE" sz="2800" dirty="0"/>
            </a:br>
            <a:endParaRPr lang="nl-BE" sz="2800" dirty="0"/>
          </a:p>
          <a:p>
            <a:pPr lvl="0" indent="0">
              <a:buNone/>
            </a:pPr>
            <a:r>
              <a:rPr lang="nl-BE" sz="2800" dirty="0"/>
              <a:t>B.  Fietsers mogen hier rijden, 	want dit is een fietspad.</a:t>
            </a:r>
            <a:br>
              <a:rPr lang="nl-BE" sz="2800" dirty="0"/>
            </a:br>
            <a:endParaRPr lang="nl-BE" sz="2800" dirty="0"/>
          </a:p>
          <a:p>
            <a:pPr lvl="0" indent="0">
              <a:buNone/>
            </a:pPr>
            <a:r>
              <a:rPr lang="nl-BE" sz="2800" dirty="0"/>
              <a:t>C.  Niemand mag hier rijden, 	want dit is een rode zone.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B88284-D30A-40F6-BC54-CF543D7E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0" y="647699"/>
            <a:ext cx="28738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641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B7D0-7BDD-48E2-B7E2-C8E9D4C4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519919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92149-9255-4CCA-ADCB-D737EBF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15" y="3240349"/>
            <a:ext cx="8225823" cy="28228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Iedereen die over deze haaientanden wil rijden, 		moet eerst stoppen en voorrang geven.</a:t>
            </a:r>
          </a:p>
          <a:p>
            <a:pPr marL="171450" indent="-514350">
              <a:buFont typeface="+mj-lt"/>
              <a:buAutoNum type="alphaUcPeriod"/>
            </a:pPr>
            <a:r>
              <a:rPr lang="nl-BE" sz="2800" dirty="0"/>
              <a:t>Iedereen die over deze haaientanden wil rijden, 	 	moet eerst vertragen en zo nodig stoppen en 	voorrang geven. </a:t>
            </a:r>
            <a:endParaRPr lang="nl-BE" sz="2800" dirty="0">
              <a:cs typeface="Calibri"/>
            </a:endParaRPr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Iedereen die over deze stopstreep wil rijden, moet 	eerst stoppen en voorrang geven.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C2956D8-5F43-4DA6-9CCC-7885E2BF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5" y="647699"/>
            <a:ext cx="377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02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B7D0-7BDD-48E2-B7E2-C8E9D4C4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519919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92149-9255-4CCA-ADCB-D737EBF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29" y="3249227"/>
            <a:ext cx="8300535" cy="2828016"/>
          </a:xfrm>
        </p:spPr>
        <p:txBody>
          <a:bodyPr>
            <a:normAutofit/>
          </a:bodyPr>
          <a:lstStyle/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fietsoversteekplaats, auto’s 	moeten hier 	voorrang verlenen aan fietsers die willen 	oversteken.</a:t>
            </a:r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fietsoversteekplaats, auto’s moeten hier 	geen voorrang verlenen aan fietsers.</a:t>
            </a:r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fietspad, auto’s moeten hier voorrang 	verlenen aan fietsers. </a:t>
            </a:r>
          </a:p>
          <a:p>
            <a:pPr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CBE12BA-C7FA-4DCC-ABBD-F2221641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9" y="647699"/>
            <a:ext cx="379067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76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2B7D0-7BDD-48E2-B7E2-C8E9D4C4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7699"/>
            <a:ext cx="7696200" cy="519919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92149-9255-4CCA-ADCB-D737EBF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21" y="3249227"/>
            <a:ext cx="8034879" cy="2813949"/>
          </a:xfrm>
        </p:spPr>
        <p:txBody>
          <a:bodyPr>
            <a:normAutofit lnSpcReduction="10000"/>
          </a:bodyPr>
          <a:lstStyle/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fietsopstelvak, fietsers mogen hier 	voor de auto’s komen staan en eerst vertrekken.</a:t>
            </a:r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fietsoversteekplaats, hier moeten 	fietsers gaan staan om een kruispunt over te 	steken.</a:t>
            </a:r>
          </a:p>
          <a:p>
            <a:pPr marL="171450" lvl="0" indent="-514350">
              <a:buFont typeface="+mj-lt"/>
              <a:buAutoNum type="alphaUcPeriod"/>
            </a:pPr>
            <a:r>
              <a:rPr lang="nl-BE" sz="2800" dirty="0"/>
              <a:t>Dit is een fietsenparking, hier mag je je fiets 	achterlaten.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1EAB63-C2B5-41C6-94C4-32C1B20C7E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21" y="614464"/>
            <a:ext cx="3780338" cy="25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65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63A06-8EF1-420E-84DD-4AF563A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Het verkeer communiceert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E74C729-23DD-48CD-8FB3-ACF7C22F6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62101"/>
            <a:ext cx="6192686" cy="4114800"/>
          </a:xfrm>
        </p:spPr>
      </p:pic>
    </p:spTree>
    <p:extLst>
      <p:ext uri="{BB962C8B-B14F-4D97-AF65-F5344CB8AC3E}">
        <p14:creationId xmlns:p14="http://schemas.microsoft.com/office/powerpoint/2010/main" val="80172404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63A06-8EF1-420E-84DD-4AF563A8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73961"/>
            <a:ext cx="7696200" cy="914402"/>
          </a:xfrm>
        </p:spPr>
        <p:txBody>
          <a:bodyPr/>
          <a:lstStyle/>
          <a:p>
            <a:r>
              <a:rPr lang="nl-BE" sz="3200" dirty="0"/>
              <a:t>Het verkeer communiceert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5BBA890-EC81-4D60-984A-0EBFE41BA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62101"/>
            <a:ext cx="6192686" cy="4114800"/>
          </a:xfrm>
        </p:spPr>
      </p:pic>
    </p:spTree>
    <p:extLst>
      <p:ext uri="{BB962C8B-B14F-4D97-AF65-F5344CB8AC3E}">
        <p14:creationId xmlns:p14="http://schemas.microsoft.com/office/powerpoint/2010/main" val="3699330359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63A06-8EF1-420E-84DD-4AF563A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Het verkeer communiceert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64E4D1D-9DC9-4A17-B88D-8C9E6F0BE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62101"/>
            <a:ext cx="6180979" cy="4114800"/>
          </a:xfrm>
        </p:spPr>
      </p:pic>
    </p:spTree>
    <p:extLst>
      <p:ext uri="{BB962C8B-B14F-4D97-AF65-F5344CB8AC3E}">
        <p14:creationId xmlns:p14="http://schemas.microsoft.com/office/powerpoint/2010/main" val="441304808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63A06-8EF1-420E-84DD-4AF563A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Het verkeer communiceert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F3703EF-91C8-490F-BA3E-212301A40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69000"/>
            <a:ext cx="649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4932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63A06-8EF1-420E-84DD-4AF563A8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Het verkeer communiceert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94979B2-51A4-4CDD-A2CD-512148BD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848" y="1269000"/>
            <a:ext cx="649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25879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BAF05-0C02-4FD5-87BD-3FAED6946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lijnen voor Fietsers</a:t>
            </a:r>
          </a:p>
        </p:txBody>
      </p:sp>
    </p:spTree>
    <p:extLst>
      <p:ext uri="{BB962C8B-B14F-4D97-AF65-F5344CB8AC3E}">
        <p14:creationId xmlns:p14="http://schemas.microsoft.com/office/powerpoint/2010/main" val="8710041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35AFD-DE62-48A6-ADCC-23CE4BA5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Wat weet je over een fietspad 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53A62B5-6EBF-443B-BE2D-E32BC5DDA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45" y="1562101"/>
            <a:ext cx="3245573" cy="21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D50DD2-43BF-48CD-B1A9-A902ECE8DC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183" y="1562101"/>
            <a:ext cx="3240000" cy="216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0CF4EC-4776-4B20-9649-ECA74BADF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567" y="3909624"/>
            <a:ext cx="3272251" cy="216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635698D-7BF7-4349-8B34-A8B2499179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610" y="3909624"/>
            <a:ext cx="324557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7979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0F97F-0C23-4B45-B795-8ACF37DA87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/>
              <a:t>Lijnen om </a:t>
            </a:r>
            <a:r>
              <a:rPr lang="nl-BE" sz="4400"/>
              <a:t>voorrang duidelijk te maken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36950470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SV_PPT_LAGER_NEW2018">
  <a:themeElements>
    <a:clrScheme name="Custom 1">
      <a:dk1>
        <a:sysClr val="windowText" lastClr="000000"/>
      </a:dk1>
      <a:lt1>
        <a:sysClr val="window" lastClr="FFFFFF"/>
      </a:lt1>
      <a:dk2>
        <a:srgbClr val="FFBA00"/>
      </a:dk2>
      <a:lt2>
        <a:srgbClr val="EC5800"/>
      </a:lt2>
      <a:accent1>
        <a:srgbClr val="FFBA00"/>
      </a:accent1>
      <a:accent2>
        <a:srgbClr val="EC5800"/>
      </a:accent2>
      <a:accent3>
        <a:srgbClr val="FF0521"/>
      </a:accent3>
      <a:accent4>
        <a:srgbClr val="6C6F70"/>
      </a:accent4>
      <a:accent5>
        <a:srgbClr val="9BBCED"/>
      </a:accent5>
      <a:accent6>
        <a:srgbClr val="93006D"/>
      </a:accent6>
      <a:hlink>
        <a:srgbClr val="0000FF"/>
      </a:hlink>
      <a:folHlink>
        <a:srgbClr val="CE00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5dbefeb-a213-4d69-9c01-03f483e43254" ContentTypeId="0x010100F3FE3239E4E2A1498F453D6BE6534368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076631005f04647a71acb68b8371c87 xmlns="44143a4e-9fe9-4680-a59b-8ab9d3686f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Lesfiches</TermName>
          <TermId xmlns="http://schemas.microsoft.com/office/infopath/2007/PartnerControls">6f6ce27c-5e27-4402-83c3-b42da15b65b2</TermId>
        </TermInfo>
        <TermInfo xmlns="http://schemas.microsoft.com/office/infopath/2007/PartnerControls">
          <TermName xmlns="http://schemas.microsoft.com/office/infopath/2007/PartnerControls">Uitgeverijen</TermName>
          <TermId xmlns="http://schemas.microsoft.com/office/infopath/2007/PartnerControls">13e0d28b-b2c5-45f4-9065-a8ce3bf4107b</TermId>
        </TermInfo>
      </Terms>
    </i076631005f04647a71acb68b8371c87>
    <TaxCatchAll xmlns="44143a4e-9fe9-4680-a59b-8ab9d3686f45">
      <Value>4</Value>
      <Value>16</Value>
      <Value>8</Value>
    </TaxCatchAll>
    <f264efa73e1f4e55bab25e9d5c8df005 xmlns="44143a4e-9fe9-4680-a59b-8ab9d3686f45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2508df11-059b-4159-8ad1-420ce03a22e7</TermId>
        </TermInfo>
      </Terms>
    </f264efa73e1f4e55bab25e9d5c8df005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F3FE3239E4E2A1498F453D6BE653436800BB85D9D66AC8D94E80CA9B4C99005794" ma:contentTypeVersion="3" ma:contentTypeDescription="" ma:contentTypeScope="" ma:versionID="26c4c731449ef88a0ae96bbe2a43f7a8">
  <xsd:schema xmlns:xsd="http://www.w3.org/2001/XMLSchema" xmlns:xs="http://www.w3.org/2001/XMLSchema" xmlns:p="http://schemas.microsoft.com/office/2006/metadata/properties" xmlns:ns2="44143a4e-9fe9-4680-a59b-8ab9d3686f45" targetNamespace="http://schemas.microsoft.com/office/2006/metadata/properties" ma:root="true" ma:fieldsID="31797fbce0006770bd9ff3c12f9deb3a" ns2:_="">
    <xsd:import namespace="44143a4e-9fe9-4680-a59b-8ab9d3686f4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i076631005f04647a71acb68b8371c87" minOccurs="0"/>
                <xsd:element ref="ns2:f264efa73e1f4e55bab25e9d5c8df00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43a4e-9fe9-4680-a59b-8ab9d3686f45" elementFormDefault="qualified">
    <xsd:import namespace="http://schemas.microsoft.com/office/2006/documentManagement/types"/>
    <xsd:import namespace="http://schemas.microsoft.com/office/infopath/2007/PartnerControls"/>
    <xsd:element name="TaxCatchAll" ma:index="2" nillable="true" ma:displayName="Taxonomy Catch All Column" ma:hidden="true" ma:list="{3ae03e36-f1b3-4df9-9e7d-d7057617e557}" ma:internalName="TaxCatchAll" ma:showField="CatchAllData" ma:web="8bb05320-a2dc-4a0c-99b1-1239c519c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" nillable="true" ma:displayName="Taxonomy Catch All Column1" ma:hidden="true" ma:list="{3ae03e36-f1b3-4df9-9e7d-d7057617e557}" ma:internalName="TaxCatchAllLabel" ma:readOnly="true" ma:showField="CatchAllDataLabel" ma:web="8bb05320-a2dc-4a0c-99b1-1239c519c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076631005f04647a71acb68b8371c87" ma:index="10" ma:taxonomy="true" ma:internalName="i076631005f04647a71acb68b8371c87" ma:taxonomyFieldName="VSV_x002d_Categori_x00eb_n" ma:displayName="VSV-Categorieën" ma:default="" ma:fieldId="{20766310-05f0-4647-a71a-cb68b8371c87}" ma:taxonomyMulti="true" ma:sspId="75dbefeb-a213-4d69-9c01-03f483e43254" ma:termSetId="ee4f8aac-4c05-453c-ad22-dacc5100ba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64efa73e1f4e55bab25e9d5c8df005" ma:index="12" ma:taxonomy="true" ma:internalName="f264efa73e1f4e55bab25e9d5c8df005" ma:taxonomyFieldName="Jaartal" ma:displayName="Jaartal" ma:default="" ma:fieldId="{f264efa7-3e1f-4e55-bab2-5e9d5c8df005}" ma:sspId="75dbefeb-a213-4d69-9c01-03f483e43254" ma:termSetId="47154291-83e7-439c-945e-5d782c953f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4FAFB-0902-4F25-9341-38937AC6623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4BC4E71-058B-44B5-BE9D-BDEC7D183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372387-6005-4500-ACF6-1EC95C7E8F96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44143a4e-9fe9-4680-a59b-8ab9d3686f4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42E23A3-FA4C-4A53-B12C-2E1A6FE0A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143a4e-9fe9-4680-a59b-8ab9d3686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VSV_PPT_LAGER_NEW2018</Template>
  <TotalTime>0</TotalTime>
  <Words>78</Words>
  <Application>Microsoft Office PowerPoint</Application>
  <PresentationFormat>Diavoorstelling (4:3)</PresentationFormat>
  <Paragraphs>32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VSV_PPT_LAGER_NEW2018</vt:lpstr>
      <vt:lpstr>Communiceren  in het verkeer</vt:lpstr>
      <vt:lpstr>Het verkeer communiceert</vt:lpstr>
      <vt:lpstr>Het verkeer communiceert</vt:lpstr>
      <vt:lpstr>Het verkeer communiceert</vt:lpstr>
      <vt:lpstr>Het verkeer communiceert</vt:lpstr>
      <vt:lpstr>Het verkeer communiceert</vt:lpstr>
      <vt:lpstr>lijnen voor Fietsers</vt:lpstr>
      <vt:lpstr>Wat weet je over een fietspad ?</vt:lpstr>
      <vt:lpstr>Lijnen om voorrang duidelijk te maken</vt:lpstr>
      <vt:lpstr>voorrang</vt:lpstr>
      <vt:lpstr>Quiz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methode Averbode</dc:title>
  <dc:creator>Bart Nobels</dc:creator>
  <cp:lastModifiedBy>Els Hendrickx</cp:lastModifiedBy>
  <cp:revision>20</cp:revision>
  <dcterms:created xsi:type="dcterms:W3CDTF">2018-12-06T14:46:39Z</dcterms:created>
  <dcterms:modified xsi:type="dcterms:W3CDTF">2019-09-24T10:18:47Z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0x010100F3FE3239E4E2A1498F453D6BE653436800BB85D9D66AC8D94E80CA9B4C99005794</vt:lpwstr>
  </property>
  <property fmtid="{D5CDD505-2E9C-101B-9397-08002B2CF9AE}" pid="3" name="Jaartal">
    <vt:lpwstr>8;#2019|2508df11-059b-4159-8ad1-420ce03a22e7</vt:lpwstr>
  </property>
  <property fmtid="{D5CDD505-2E9C-101B-9397-08002B2CF9AE}" pid="4" name="VSV-Categoriën">
    <vt:lpwstr>16;#Lesfiches|6f6ce27c-5e27-4402-83c3-b42da15b65b2;#4;#Uitgeverijen|13e0d28b-b2c5-45f4-9065-a8ce3bf4107b</vt:lpwstr>
  </property>
</Properties>
</file>