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FAB91B-A5DC-4A87-92AB-DF965B7D6ED2}" v="33" dt="2024-02-23T15:27:03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4"/>
    <p:restoredTop sz="96327"/>
  </p:normalViewPr>
  <p:slideViewPr>
    <p:cSldViewPr snapToGrid="0">
      <p:cViewPr>
        <p:scale>
          <a:sx n="70" d="100"/>
          <a:sy n="70" d="100"/>
        </p:scale>
        <p:origin x="6276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ze Rombauts" userId="e16fb120-1fb0-4b48-ae79-e2f12ce00b2f" providerId="ADAL" clId="{E5FAB91B-A5DC-4A87-92AB-DF965B7D6ED2}"/>
    <pc:docChg chg="undo redo custSel addSld delSld modSld">
      <pc:chgData name="Lieze Rombauts" userId="e16fb120-1fb0-4b48-ae79-e2f12ce00b2f" providerId="ADAL" clId="{E5FAB91B-A5DC-4A87-92AB-DF965B7D6ED2}" dt="2024-02-23T15:27:03.994" v="295"/>
      <pc:docMkLst>
        <pc:docMk/>
      </pc:docMkLst>
      <pc:sldChg chg="addSp delSp modSp mod modTransition">
        <pc:chgData name="Lieze Rombauts" userId="e16fb120-1fb0-4b48-ae79-e2f12ce00b2f" providerId="ADAL" clId="{E5FAB91B-A5DC-4A87-92AB-DF965B7D6ED2}" dt="2024-02-23T15:27:03.994" v="295"/>
        <pc:sldMkLst>
          <pc:docMk/>
          <pc:sldMk cId="1415261555" sldId="256"/>
        </pc:sldMkLst>
        <pc:spChg chg="mod">
          <ac:chgData name="Lieze Rombauts" userId="e16fb120-1fb0-4b48-ae79-e2f12ce00b2f" providerId="ADAL" clId="{E5FAB91B-A5DC-4A87-92AB-DF965B7D6ED2}" dt="2024-02-23T15:05:14.222" v="12" actId="20577"/>
          <ac:spMkLst>
            <pc:docMk/>
            <pc:sldMk cId="1415261555" sldId="256"/>
            <ac:spMk id="2" creationId="{6F6BC9AD-C739-1AFD-205A-9B42235FE5C7}"/>
          </ac:spMkLst>
        </pc:spChg>
        <pc:spChg chg="del">
          <ac:chgData name="Lieze Rombauts" userId="e16fb120-1fb0-4b48-ae79-e2f12ce00b2f" providerId="ADAL" clId="{E5FAB91B-A5DC-4A87-92AB-DF965B7D6ED2}" dt="2024-02-23T15:05:42.147" v="13" actId="478"/>
          <ac:spMkLst>
            <pc:docMk/>
            <pc:sldMk cId="1415261555" sldId="256"/>
            <ac:spMk id="3" creationId="{81A22873-2CCF-5CAF-EC4E-31CDA04E2384}"/>
          </ac:spMkLst>
        </pc:spChg>
        <pc:spChg chg="add del mod">
          <ac:chgData name="Lieze Rombauts" userId="e16fb120-1fb0-4b48-ae79-e2f12ce00b2f" providerId="ADAL" clId="{E5FAB91B-A5DC-4A87-92AB-DF965B7D6ED2}" dt="2024-02-23T15:05:44.003" v="14" actId="478"/>
          <ac:spMkLst>
            <pc:docMk/>
            <pc:sldMk cId="1415261555" sldId="256"/>
            <ac:spMk id="5" creationId="{2A55545F-B38F-67DB-71FA-67625E2950FC}"/>
          </ac:spMkLst>
        </pc:spChg>
      </pc:sldChg>
      <pc:sldChg chg="addSp delSp modSp mod modTransition delAnim modAnim">
        <pc:chgData name="Lieze Rombauts" userId="e16fb120-1fb0-4b48-ae79-e2f12ce00b2f" providerId="ADAL" clId="{E5FAB91B-A5DC-4A87-92AB-DF965B7D6ED2}" dt="2024-02-23T15:26:59.342" v="294"/>
        <pc:sldMkLst>
          <pc:docMk/>
          <pc:sldMk cId="808114496" sldId="260"/>
        </pc:sldMkLst>
        <pc:spChg chg="mod">
          <ac:chgData name="Lieze Rombauts" userId="e16fb120-1fb0-4b48-ae79-e2f12ce00b2f" providerId="ADAL" clId="{E5FAB91B-A5DC-4A87-92AB-DF965B7D6ED2}" dt="2024-02-23T15:06:07.845" v="18" actId="113"/>
          <ac:spMkLst>
            <pc:docMk/>
            <pc:sldMk cId="808114496" sldId="260"/>
            <ac:spMk id="10" creationId="{E8D0FEA6-C717-3C7C-71DC-EC280E0E5BB2}"/>
          </ac:spMkLst>
        </pc:spChg>
        <pc:spChg chg="del">
          <ac:chgData name="Lieze Rombauts" userId="e16fb120-1fb0-4b48-ae79-e2f12ce00b2f" providerId="ADAL" clId="{E5FAB91B-A5DC-4A87-92AB-DF965B7D6ED2}" dt="2024-02-23T15:06:02.963" v="17" actId="478"/>
          <ac:spMkLst>
            <pc:docMk/>
            <pc:sldMk cId="808114496" sldId="260"/>
            <ac:spMk id="11" creationId="{0742C3ED-C226-D68E-1418-E7B55D87DAE4}"/>
          </ac:spMkLst>
        </pc:spChg>
        <pc:picChg chg="add del mod">
          <ac:chgData name="Lieze Rombauts" userId="e16fb120-1fb0-4b48-ae79-e2f12ce00b2f" providerId="ADAL" clId="{E5FAB91B-A5DC-4A87-92AB-DF965B7D6ED2}" dt="2024-02-23T15:22:58.371" v="258" actId="478"/>
          <ac:picMkLst>
            <pc:docMk/>
            <pc:sldMk cId="808114496" sldId="260"/>
            <ac:picMk id="2" creationId="{7E23AD13-21FA-401C-B30F-26EA29ED1BF8}"/>
          </ac:picMkLst>
        </pc:picChg>
        <pc:picChg chg="add del mod">
          <ac:chgData name="Lieze Rombauts" userId="e16fb120-1fb0-4b48-ae79-e2f12ce00b2f" providerId="ADAL" clId="{E5FAB91B-A5DC-4A87-92AB-DF965B7D6ED2}" dt="2024-02-23T15:26:11.864" v="288" actId="478"/>
          <ac:picMkLst>
            <pc:docMk/>
            <pc:sldMk cId="808114496" sldId="260"/>
            <ac:picMk id="3" creationId="{5C1AF15C-E218-780C-D5F9-53FBE1CD3200}"/>
          </ac:picMkLst>
        </pc:picChg>
        <pc:picChg chg="add mod">
          <ac:chgData name="Lieze Rombauts" userId="e16fb120-1fb0-4b48-ae79-e2f12ce00b2f" providerId="ADAL" clId="{E5FAB91B-A5DC-4A87-92AB-DF965B7D6ED2}" dt="2024-02-23T15:26:16.949" v="289" actId="1076"/>
          <ac:picMkLst>
            <pc:docMk/>
            <pc:sldMk cId="808114496" sldId="260"/>
            <ac:picMk id="4" creationId="{950C893F-5B5D-2690-9DDD-D02485EEB1C9}"/>
          </ac:picMkLst>
        </pc:picChg>
      </pc:sldChg>
      <pc:sldChg chg="del">
        <pc:chgData name="Lieze Rombauts" userId="e16fb120-1fb0-4b48-ae79-e2f12ce00b2f" providerId="ADAL" clId="{E5FAB91B-A5DC-4A87-92AB-DF965B7D6ED2}" dt="2024-02-23T15:13:46.308" v="46" actId="47"/>
        <pc:sldMkLst>
          <pc:docMk/>
          <pc:sldMk cId="4213261306" sldId="263"/>
        </pc:sldMkLst>
      </pc:sldChg>
      <pc:sldChg chg="del">
        <pc:chgData name="Lieze Rombauts" userId="e16fb120-1fb0-4b48-ae79-e2f12ce00b2f" providerId="ADAL" clId="{E5FAB91B-A5DC-4A87-92AB-DF965B7D6ED2}" dt="2024-02-23T15:15:30.258" v="101" actId="47"/>
        <pc:sldMkLst>
          <pc:docMk/>
          <pc:sldMk cId="3982805991" sldId="266"/>
        </pc:sldMkLst>
      </pc:sldChg>
      <pc:sldChg chg="del">
        <pc:chgData name="Lieze Rombauts" userId="e16fb120-1fb0-4b48-ae79-e2f12ce00b2f" providerId="ADAL" clId="{E5FAB91B-A5DC-4A87-92AB-DF965B7D6ED2}" dt="2024-02-23T15:20:45.380" v="230" actId="47"/>
        <pc:sldMkLst>
          <pc:docMk/>
          <pc:sldMk cId="3528604776" sldId="267"/>
        </pc:sldMkLst>
      </pc:sldChg>
      <pc:sldChg chg="del">
        <pc:chgData name="Lieze Rombauts" userId="e16fb120-1fb0-4b48-ae79-e2f12ce00b2f" providerId="ADAL" clId="{E5FAB91B-A5DC-4A87-92AB-DF965B7D6ED2}" dt="2024-02-23T15:20:50.076" v="231" actId="47"/>
        <pc:sldMkLst>
          <pc:docMk/>
          <pc:sldMk cId="352185852" sldId="270"/>
        </pc:sldMkLst>
      </pc:sldChg>
      <pc:sldChg chg="del">
        <pc:chgData name="Lieze Rombauts" userId="e16fb120-1fb0-4b48-ae79-e2f12ce00b2f" providerId="ADAL" clId="{E5FAB91B-A5DC-4A87-92AB-DF965B7D6ED2}" dt="2024-02-23T15:15:28.698" v="100" actId="47"/>
        <pc:sldMkLst>
          <pc:docMk/>
          <pc:sldMk cId="2642163746" sldId="272"/>
        </pc:sldMkLst>
      </pc:sldChg>
      <pc:sldChg chg="del">
        <pc:chgData name="Lieze Rombauts" userId="e16fb120-1fb0-4b48-ae79-e2f12ce00b2f" providerId="ADAL" clId="{E5FAB91B-A5DC-4A87-92AB-DF965B7D6ED2}" dt="2024-02-23T15:15:30.878" v="102" actId="47"/>
        <pc:sldMkLst>
          <pc:docMk/>
          <pc:sldMk cId="3060846539" sldId="273"/>
        </pc:sldMkLst>
      </pc:sldChg>
      <pc:sldChg chg="del">
        <pc:chgData name="Lieze Rombauts" userId="e16fb120-1fb0-4b48-ae79-e2f12ce00b2f" providerId="ADAL" clId="{E5FAB91B-A5DC-4A87-92AB-DF965B7D6ED2}" dt="2024-02-23T15:26:53.012" v="293" actId="47"/>
        <pc:sldMkLst>
          <pc:docMk/>
          <pc:sldMk cId="2582120909" sldId="274"/>
        </pc:sldMkLst>
      </pc:sldChg>
      <pc:sldChg chg="del">
        <pc:chgData name="Lieze Rombauts" userId="e16fb120-1fb0-4b48-ae79-e2f12ce00b2f" providerId="ADAL" clId="{E5FAB91B-A5DC-4A87-92AB-DF965B7D6ED2}" dt="2024-02-23T15:20:34.663" v="227" actId="47"/>
        <pc:sldMkLst>
          <pc:docMk/>
          <pc:sldMk cId="4178182733" sldId="275"/>
        </pc:sldMkLst>
      </pc:sldChg>
      <pc:sldChg chg="del">
        <pc:chgData name="Lieze Rombauts" userId="e16fb120-1fb0-4b48-ae79-e2f12ce00b2f" providerId="ADAL" clId="{E5FAB91B-A5DC-4A87-92AB-DF965B7D6ED2}" dt="2024-02-23T15:20:44.449" v="229" actId="47"/>
        <pc:sldMkLst>
          <pc:docMk/>
          <pc:sldMk cId="3012005408" sldId="276"/>
        </pc:sldMkLst>
      </pc:sldChg>
      <pc:sldChg chg="del">
        <pc:chgData name="Lieze Rombauts" userId="e16fb120-1fb0-4b48-ae79-e2f12ce00b2f" providerId="ADAL" clId="{E5FAB91B-A5DC-4A87-92AB-DF965B7D6ED2}" dt="2024-02-23T15:20:41.468" v="228" actId="47"/>
        <pc:sldMkLst>
          <pc:docMk/>
          <pc:sldMk cId="1438158298" sldId="277"/>
        </pc:sldMkLst>
      </pc:sldChg>
      <pc:sldChg chg="del">
        <pc:chgData name="Lieze Rombauts" userId="e16fb120-1fb0-4b48-ae79-e2f12ce00b2f" providerId="ADAL" clId="{E5FAB91B-A5DC-4A87-92AB-DF965B7D6ED2}" dt="2024-02-23T15:13:06.394" v="21" actId="47"/>
        <pc:sldMkLst>
          <pc:docMk/>
          <pc:sldMk cId="870518126" sldId="278"/>
        </pc:sldMkLst>
      </pc:sldChg>
      <pc:sldChg chg="addSp delSp modSp add mod modTransition addAnim delAnim modAnim">
        <pc:chgData name="Lieze Rombauts" userId="e16fb120-1fb0-4b48-ae79-e2f12ce00b2f" providerId="ADAL" clId="{E5FAB91B-A5DC-4A87-92AB-DF965B7D6ED2}" dt="2024-02-23T15:26:59.342" v="294"/>
        <pc:sldMkLst>
          <pc:docMk/>
          <pc:sldMk cId="1312909452" sldId="278"/>
        </pc:sldMkLst>
        <pc:spChg chg="mod">
          <ac:chgData name="Lieze Rombauts" userId="e16fb120-1fb0-4b48-ae79-e2f12ce00b2f" providerId="ADAL" clId="{E5FAB91B-A5DC-4A87-92AB-DF965B7D6ED2}" dt="2024-02-23T15:13:18.339" v="40" actId="20577"/>
          <ac:spMkLst>
            <pc:docMk/>
            <pc:sldMk cId="1312909452" sldId="278"/>
            <ac:spMk id="10" creationId="{DBF432DA-8A1C-C1D8-91C1-A2723241DDE8}"/>
          </ac:spMkLst>
        </pc:spChg>
        <pc:picChg chg="del">
          <ac:chgData name="Lieze Rombauts" userId="e16fb120-1fb0-4b48-ae79-e2f12ce00b2f" providerId="ADAL" clId="{E5FAB91B-A5DC-4A87-92AB-DF965B7D6ED2}" dt="2024-02-23T15:13:25.754" v="42" actId="478"/>
          <ac:picMkLst>
            <pc:docMk/>
            <pc:sldMk cId="1312909452" sldId="278"/>
            <ac:picMk id="2" creationId="{16CB7D28-AED8-53D4-F766-666751E216D6}"/>
          </ac:picMkLst>
        </pc:picChg>
        <pc:picChg chg="add del mod">
          <ac:chgData name="Lieze Rombauts" userId="e16fb120-1fb0-4b48-ae79-e2f12ce00b2f" providerId="ADAL" clId="{E5FAB91B-A5DC-4A87-92AB-DF965B7D6ED2}" dt="2024-02-23T15:23:36.791" v="262" actId="478"/>
          <ac:picMkLst>
            <pc:docMk/>
            <pc:sldMk cId="1312909452" sldId="278"/>
            <ac:picMk id="3" creationId="{92372C6C-E831-4C2E-B9DD-5762D292C3EB}"/>
          </ac:picMkLst>
        </pc:picChg>
        <pc:picChg chg="add del mod">
          <ac:chgData name="Lieze Rombauts" userId="e16fb120-1fb0-4b48-ae79-e2f12ce00b2f" providerId="ADAL" clId="{E5FAB91B-A5DC-4A87-92AB-DF965B7D6ED2}" dt="2024-02-23T15:26:24.533" v="290" actId="478"/>
          <ac:picMkLst>
            <pc:docMk/>
            <pc:sldMk cId="1312909452" sldId="278"/>
            <ac:picMk id="4" creationId="{A21B086A-6ED4-5B0E-5430-3161EDE190A9}"/>
          </ac:picMkLst>
        </pc:picChg>
        <pc:picChg chg="add mod">
          <ac:chgData name="Lieze Rombauts" userId="e16fb120-1fb0-4b48-ae79-e2f12ce00b2f" providerId="ADAL" clId="{E5FAB91B-A5DC-4A87-92AB-DF965B7D6ED2}" dt="2024-02-23T15:26:28.167" v="292" actId="1076"/>
          <ac:picMkLst>
            <pc:docMk/>
            <pc:sldMk cId="1312909452" sldId="278"/>
            <ac:picMk id="5" creationId="{3E87D2DD-4087-C8A9-5B09-A3B9295D0250}"/>
          </ac:picMkLst>
        </pc:picChg>
      </pc:sldChg>
      <pc:sldChg chg="modSp new add del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1673898444" sldId="279"/>
        </pc:sldMkLst>
        <pc:spChg chg="mod">
          <ac:chgData name="Lieze Rombauts" userId="e16fb120-1fb0-4b48-ae79-e2f12ce00b2f" providerId="ADAL" clId="{E5FAB91B-A5DC-4A87-92AB-DF965B7D6ED2}" dt="2024-02-23T15:14:12.358" v="51" actId="20577"/>
          <ac:spMkLst>
            <pc:docMk/>
            <pc:sldMk cId="1673898444" sldId="279"/>
            <ac:spMk id="2" creationId="{43323735-C5DF-2553-D177-547118017262}"/>
          </ac:spMkLst>
        </pc:spChg>
        <pc:spChg chg="mod">
          <ac:chgData name="Lieze Rombauts" userId="e16fb120-1fb0-4b48-ae79-e2f12ce00b2f" providerId="ADAL" clId="{E5FAB91B-A5DC-4A87-92AB-DF965B7D6ED2}" dt="2024-02-23T15:14:20.802" v="53" actId="5793"/>
          <ac:spMkLst>
            <pc:docMk/>
            <pc:sldMk cId="1673898444" sldId="279"/>
            <ac:spMk id="3" creationId="{DD4A6808-2103-E27F-18B2-42CEBCE24D57}"/>
          </ac:spMkLst>
        </pc:spChg>
      </pc:sldChg>
      <pc:sldChg chg="modSp add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1819754311" sldId="280"/>
        </pc:sldMkLst>
        <pc:spChg chg="mod">
          <ac:chgData name="Lieze Rombauts" userId="e16fb120-1fb0-4b48-ae79-e2f12ce00b2f" providerId="ADAL" clId="{E5FAB91B-A5DC-4A87-92AB-DF965B7D6ED2}" dt="2024-02-23T15:14:41.537" v="81" actId="20577"/>
          <ac:spMkLst>
            <pc:docMk/>
            <pc:sldMk cId="1819754311" sldId="280"/>
            <ac:spMk id="2" creationId="{AD267DAA-3C95-27E0-713A-7D6C0B6BDB92}"/>
          </ac:spMkLst>
        </pc:spChg>
        <pc:spChg chg="mod">
          <ac:chgData name="Lieze Rombauts" userId="e16fb120-1fb0-4b48-ae79-e2f12ce00b2f" providerId="ADAL" clId="{E5FAB91B-A5DC-4A87-92AB-DF965B7D6ED2}" dt="2024-02-23T15:16:53.857" v="125" actId="207"/>
          <ac:spMkLst>
            <pc:docMk/>
            <pc:sldMk cId="1819754311" sldId="280"/>
            <ac:spMk id="3" creationId="{D90F762D-6AE9-FED1-AA86-226F6FEC2C99}"/>
          </ac:spMkLst>
        </pc:sp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929634502" sldId="281"/>
        </pc:sldMkLst>
        <pc:spChg chg="mod">
          <ac:chgData name="Lieze Rombauts" userId="e16fb120-1fb0-4b48-ae79-e2f12ce00b2f" providerId="ADAL" clId="{E5FAB91B-A5DC-4A87-92AB-DF965B7D6ED2}" dt="2024-02-23T15:15:19.278" v="98" actId="20577"/>
          <ac:spMkLst>
            <pc:docMk/>
            <pc:sldMk cId="929634502" sldId="281"/>
            <ac:spMk id="10" creationId="{7B67A420-FF26-B5A7-A2EF-3787D8DC76D3}"/>
          </ac:spMkLst>
        </pc:spChg>
        <pc:picChg chg="add del mod">
          <ac:chgData name="Lieze Rombauts" userId="e16fb120-1fb0-4b48-ae79-e2f12ce00b2f" providerId="ADAL" clId="{E5FAB91B-A5DC-4A87-92AB-DF965B7D6ED2}" dt="2024-02-23T15:24:15.430" v="269" actId="478"/>
          <ac:picMkLst>
            <pc:docMk/>
            <pc:sldMk cId="929634502" sldId="281"/>
            <ac:picMk id="2" creationId="{AB86DA9C-E5D8-472F-8935-34BA1B0D21EF}"/>
          </ac:picMkLst>
        </pc:picChg>
        <pc:picChg chg="del">
          <ac:chgData name="Lieze Rombauts" userId="e16fb120-1fb0-4b48-ae79-e2f12ce00b2f" providerId="ADAL" clId="{E5FAB91B-A5DC-4A87-92AB-DF965B7D6ED2}" dt="2024-02-23T15:17:25.263" v="126" actId="478"/>
          <ac:picMkLst>
            <pc:docMk/>
            <pc:sldMk cId="929634502" sldId="281"/>
            <ac:picMk id="3" creationId="{EAA36BBA-4A51-3D0B-5145-4C6A18581E97}"/>
          </ac:picMkLst>
        </pc:picChg>
        <pc:picChg chg="add mod">
          <ac:chgData name="Lieze Rombauts" userId="e16fb120-1fb0-4b48-ae79-e2f12ce00b2f" providerId="ADAL" clId="{E5FAB91B-A5DC-4A87-92AB-DF965B7D6ED2}" dt="2024-02-23T15:24:18.788" v="271" actId="1076"/>
          <ac:picMkLst>
            <pc:docMk/>
            <pc:sldMk cId="929634502" sldId="281"/>
            <ac:picMk id="4" creationId="{457FCACA-EB17-B391-EFB9-AF9E3D0EBA1D}"/>
          </ac:picMkLst>
        </pc:pic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3631083555" sldId="282"/>
        </pc:sldMkLst>
        <pc:spChg chg="mod">
          <ac:chgData name="Lieze Rombauts" userId="e16fb120-1fb0-4b48-ae79-e2f12ce00b2f" providerId="ADAL" clId="{E5FAB91B-A5DC-4A87-92AB-DF965B7D6ED2}" dt="2024-02-23T15:15:40.015" v="108" actId="20577"/>
          <ac:spMkLst>
            <pc:docMk/>
            <pc:sldMk cId="3631083555" sldId="282"/>
            <ac:spMk id="10" creationId="{74C9EA39-AADE-FAEE-EB78-D17267E01DF3}"/>
          </ac:spMkLst>
        </pc:spChg>
        <pc:picChg chg="add del mod">
          <ac:chgData name="Lieze Rombauts" userId="e16fb120-1fb0-4b48-ae79-e2f12ce00b2f" providerId="ADAL" clId="{E5FAB91B-A5DC-4A87-92AB-DF965B7D6ED2}" dt="2024-02-23T15:24:46.724" v="272" actId="478"/>
          <ac:picMkLst>
            <pc:docMk/>
            <pc:sldMk cId="3631083555" sldId="282"/>
            <ac:picMk id="2" creationId="{26E8CC5D-7858-4986-9F22-995186C072F6}"/>
          </ac:picMkLst>
        </pc:picChg>
        <pc:picChg chg="del">
          <ac:chgData name="Lieze Rombauts" userId="e16fb120-1fb0-4b48-ae79-e2f12ce00b2f" providerId="ADAL" clId="{E5FAB91B-A5DC-4A87-92AB-DF965B7D6ED2}" dt="2024-02-23T15:15:46.118" v="110" actId="478"/>
          <ac:picMkLst>
            <pc:docMk/>
            <pc:sldMk cId="3631083555" sldId="282"/>
            <ac:picMk id="3" creationId="{502E847F-D604-9CAB-0F65-3F64202F796A}"/>
          </ac:picMkLst>
        </pc:picChg>
        <pc:picChg chg="add mod">
          <ac:chgData name="Lieze Rombauts" userId="e16fb120-1fb0-4b48-ae79-e2f12ce00b2f" providerId="ADAL" clId="{E5FAB91B-A5DC-4A87-92AB-DF965B7D6ED2}" dt="2024-02-23T15:24:51.589" v="274" actId="1076"/>
          <ac:picMkLst>
            <pc:docMk/>
            <pc:sldMk cId="3631083555" sldId="282"/>
            <ac:picMk id="4" creationId="{BA3D4547-DC7C-A42B-0922-A53198A33A1F}"/>
          </ac:picMkLst>
        </pc:picChg>
      </pc:sldChg>
      <pc:sldChg chg="modSp add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3176747068" sldId="283"/>
        </pc:sldMkLst>
        <pc:spChg chg="mod">
          <ac:chgData name="Lieze Rombauts" userId="e16fb120-1fb0-4b48-ae79-e2f12ce00b2f" providerId="ADAL" clId="{E5FAB91B-A5DC-4A87-92AB-DF965B7D6ED2}" dt="2024-02-23T15:16:11.788" v="117" actId="20577"/>
          <ac:spMkLst>
            <pc:docMk/>
            <pc:sldMk cId="3176747068" sldId="283"/>
            <ac:spMk id="2" creationId="{F61B963F-DAEA-4266-DABB-07B952253D6D}"/>
          </ac:spMkLst>
        </pc:spChg>
        <pc:spChg chg="mod">
          <ac:chgData name="Lieze Rombauts" userId="e16fb120-1fb0-4b48-ae79-e2f12ce00b2f" providerId="ADAL" clId="{E5FAB91B-A5DC-4A87-92AB-DF965B7D6ED2}" dt="2024-02-23T15:16:09.328" v="115"/>
          <ac:spMkLst>
            <pc:docMk/>
            <pc:sldMk cId="3176747068" sldId="283"/>
            <ac:spMk id="3" creationId="{B5466A39-C511-2D21-13E5-232881286EDC}"/>
          </ac:spMkLst>
        </pc:spChg>
      </pc:sldChg>
      <pc:sldChg chg="modSp add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754171285" sldId="284"/>
        </pc:sldMkLst>
        <pc:spChg chg="mod">
          <ac:chgData name="Lieze Rombauts" userId="e16fb120-1fb0-4b48-ae79-e2f12ce00b2f" providerId="ADAL" clId="{E5FAB91B-A5DC-4A87-92AB-DF965B7D6ED2}" dt="2024-02-23T15:16:26.378" v="119" actId="207"/>
          <ac:spMkLst>
            <pc:docMk/>
            <pc:sldMk cId="754171285" sldId="284"/>
            <ac:spMk id="3" creationId="{4C7E6478-D376-D4E8-9D31-4B66D9BB1D95}"/>
          </ac:spMkLst>
        </pc:sp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3119867886" sldId="285"/>
        </pc:sldMkLst>
        <pc:spChg chg="mod">
          <ac:chgData name="Lieze Rombauts" userId="e16fb120-1fb0-4b48-ae79-e2f12ce00b2f" providerId="ADAL" clId="{E5FAB91B-A5DC-4A87-92AB-DF965B7D6ED2}" dt="2024-02-23T15:17:49.216" v="140" actId="20577"/>
          <ac:spMkLst>
            <pc:docMk/>
            <pc:sldMk cId="3119867886" sldId="285"/>
            <ac:spMk id="10" creationId="{95967AF6-CE0F-0725-A38F-44440788805C}"/>
          </ac:spMkLst>
        </pc:spChg>
        <pc:picChg chg="del">
          <ac:chgData name="Lieze Rombauts" userId="e16fb120-1fb0-4b48-ae79-e2f12ce00b2f" providerId="ADAL" clId="{E5FAB91B-A5DC-4A87-92AB-DF965B7D6ED2}" dt="2024-02-23T15:17:55.629" v="141" actId="478"/>
          <ac:picMkLst>
            <pc:docMk/>
            <pc:sldMk cId="3119867886" sldId="285"/>
            <ac:picMk id="2" creationId="{51ABA2A0-769D-3F67-3CDF-A79D2768E0E1}"/>
          </ac:picMkLst>
        </pc:picChg>
        <pc:picChg chg="add del mod">
          <ac:chgData name="Lieze Rombauts" userId="e16fb120-1fb0-4b48-ae79-e2f12ce00b2f" providerId="ADAL" clId="{E5FAB91B-A5DC-4A87-92AB-DF965B7D6ED2}" dt="2024-02-23T15:25:10.233" v="275" actId="478"/>
          <ac:picMkLst>
            <pc:docMk/>
            <pc:sldMk cId="3119867886" sldId="285"/>
            <ac:picMk id="3" creationId="{E562BE76-B4F9-4843-B5E4-E340B9B99228}"/>
          </ac:picMkLst>
        </pc:picChg>
        <pc:picChg chg="add del mod">
          <ac:chgData name="Lieze Rombauts" userId="e16fb120-1fb0-4b48-ae79-e2f12ce00b2f" providerId="ADAL" clId="{E5FAB91B-A5DC-4A87-92AB-DF965B7D6ED2}" dt="2024-02-23T15:18:21.411" v="147" actId="478"/>
          <ac:picMkLst>
            <pc:docMk/>
            <pc:sldMk cId="3119867886" sldId="285"/>
            <ac:picMk id="4" creationId="{E562BE76-B4F9-4843-B5E4-E340B9B99228}"/>
          </ac:picMkLst>
        </pc:picChg>
        <pc:picChg chg="add mod">
          <ac:chgData name="Lieze Rombauts" userId="e16fb120-1fb0-4b48-ae79-e2f12ce00b2f" providerId="ADAL" clId="{E5FAB91B-A5DC-4A87-92AB-DF965B7D6ED2}" dt="2024-02-23T15:25:14.444" v="277" actId="1076"/>
          <ac:picMkLst>
            <pc:docMk/>
            <pc:sldMk cId="3119867886" sldId="285"/>
            <ac:picMk id="5" creationId="{F038D173-FF97-B884-A705-DC889DC136BB}"/>
          </ac:picMkLst>
        </pc:pic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3937014263" sldId="286"/>
        </pc:sldMkLst>
        <pc:spChg chg="mod">
          <ac:chgData name="Lieze Rombauts" userId="e16fb120-1fb0-4b48-ae79-e2f12ce00b2f" providerId="ADAL" clId="{E5FAB91B-A5DC-4A87-92AB-DF965B7D6ED2}" dt="2024-02-23T15:18:30.123" v="154" actId="20577"/>
          <ac:spMkLst>
            <pc:docMk/>
            <pc:sldMk cId="3937014263" sldId="286"/>
            <ac:spMk id="10" creationId="{03DD0C81-690F-BFFC-43E9-FE3D69665A61}"/>
          </ac:spMkLst>
        </pc:spChg>
        <pc:picChg chg="add del mod">
          <ac:chgData name="Lieze Rombauts" userId="e16fb120-1fb0-4b48-ae79-e2f12ce00b2f" providerId="ADAL" clId="{E5FAB91B-A5DC-4A87-92AB-DF965B7D6ED2}" dt="2024-02-23T15:25:25.824" v="278" actId="478"/>
          <ac:picMkLst>
            <pc:docMk/>
            <pc:sldMk cId="3937014263" sldId="286"/>
            <ac:picMk id="2" creationId="{45633FC7-4138-47B6-BAE4-5FD69E9F2BA2}"/>
          </ac:picMkLst>
        </pc:picChg>
        <pc:picChg chg="del">
          <ac:chgData name="Lieze Rombauts" userId="e16fb120-1fb0-4b48-ae79-e2f12ce00b2f" providerId="ADAL" clId="{E5FAB91B-A5DC-4A87-92AB-DF965B7D6ED2}" dt="2024-02-23T15:18:33.743" v="155" actId="478"/>
          <ac:picMkLst>
            <pc:docMk/>
            <pc:sldMk cId="3937014263" sldId="286"/>
            <ac:picMk id="3" creationId="{B24AC803-9681-B2CD-53AB-64BB20FE7851}"/>
          </ac:picMkLst>
        </pc:picChg>
        <pc:picChg chg="add mod">
          <ac:chgData name="Lieze Rombauts" userId="e16fb120-1fb0-4b48-ae79-e2f12ce00b2f" providerId="ADAL" clId="{E5FAB91B-A5DC-4A87-92AB-DF965B7D6ED2}" dt="2024-02-23T15:25:29.378" v="280" actId="1076"/>
          <ac:picMkLst>
            <pc:docMk/>
            <pc:sldMk cId="3937014263" sldId="286"/>
            <ac:picMk id="4" creationId="{8220B903-07E6-054A-6D8C-510513015C93}"/>
          </ac:picMkLst>
        </pc:picChg>
      </pc:sldChg>
      <pc:sldChg chg="modSp add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1784811930" sldId="287"/>
        </pc:sldMkLst>
        <pc:spChg chg="mod">
          <ac:chgData name="Lieze Rombauts" userId="e16fb120-1fb0-4b48-ae79-e2f12ce00b2f" providerId="ADAL" clId="{E5FAB91B-A5DC-4A87-92AB-DF965B7D6ED2}" dt="2024-02-23T15:19:07.327" v="166" actId="20577"/>
          <ac:spMkLst>
            <pc:docMk/>
            <pc:sldMk cId="1784811930" sldId="287"/>
            <ac:spMk id="2" creationId="{F95233B1-3F74-766F-B80A-D649A117252D}"/>
          </ac:spMkLst>
        </pc:spChg>
        <pc:spChg chg="mod">
          <ac:chgData name="Lieze Rombauts" userId="e16fb120-1fb0-4b48-ae79-e2f12ce00b2f" providerId="ADAL" clId="{E5FAB91B-A5DC-4A87-92AB-DF965B7D6ED2}" dt="2024-02-23T15:19:30.233" v="193" actId="20577"/>
          <ac:spMkLst>
            <pc:docMk/>
            <pc:sldMk cId="1784811930" sldId="287"/>
            <ac:spMk id="3" creationId="{9CAC262B-DA63-BE8F-17AE-CC9DF22DF903}"/>
          </ac:spMkLst>
        </pc:spChg>
      </pc:sldChg>
      <pc:sldChg chg="modSp add mod modTransition">
        <pc:chgData name="Lieze Rombauts" userId="e16fb120-1fb0-4b48-ae79-e2f12ce00b2f" providerId="ADAL" clId="{E5FAB91B-A5DC-4A87-92AB-DF965B7D6ED2}" dt="2024-02-23T15:26:59.342" v="294"/>
        <pc:sldMkLst>
          <pc:docMk/>
          <pc:sldMk cId="4284881287" sldId="288"/>
        </pc:sldMkLst>
        <pc:spChg chg="mod">
          <ac:chgData name="Lieze Rombauts" userId="e16fb120-1fb0-4b48-ae79-e2f12ce00b2f" providerId="ADAL" clId="{E5FAB91B-A5DC-4A87-92AB-DF965B7D6ED2}" dt="2024-02-23T15:19:44.193" v="217" actId="20577"/>
          <ac:spMkLst>
            <pc:docMk/>
            <pc:sldMk cId="4284881287" sldId="288"/>
            <ac:spMk id="2" creationId="{FC2D30FC-CB8E-2FCA-853E-3A817896BDB1}"/>
          </ac:spMkLst>
        </pc:spChg>
        <pc:spChg chg="mod">
          <ac:chgData name="Lieze Rombauts" userId="e16fb120-1fb0-4b48-ae79-e2f12ce00b2f" providerId="ADAL" clId="{E5FAB91B-A5DC-4A87-92AB-DF965B7D6ED2}" dt="2024-02-23T15:19:52.423" v="219" actId="207"/>
          <ac:spMkLst>
            <pc:docMk/>
            <pc:sldMk cId="4284881287" sldId="288"/>
            <ac:spMk id="3" creationId="{81B14B99-1AB6-7E6B-D248-88B041040ADE}"/>
          </ac:spMkLst>
        </pc:sp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4039422103" sldId="289"/>
        </pc:sldMkLst>
        <pc:spChg chg="del">
          <ac:chgData name="Lieze Rombauts" userId="e16fb120-1fb0-4b48-ae79-e2f12ce00b2f" providerId="ADAL" clId="{E5FAB91B-A5DC-4A87-92AB-DF965B7D6ED2}" dt="2024-02-23T15:20:08.773" v="221" actId="478"/>
          <ac:spMkLst>
            <pc:docMk/>
            <pc:sldMk cId="4039422103" sldId="289"/>
            <ac:spMk id="3" creationId="{BD1CA3C5-2567-654C-CB0F-D800F508CEFF}"/>
          </ac:spMkLst>
        </pc:spChg>
        <pc:spChg chg="add del mod">
          <ac:chgData name="Lieze Rombauts" userId="e16fb120-1fb0-4b48-ae79-e2f12ce00b2f" providerId="ADAL" clId="{E5FAB91B-A5DC-4A87-92AB-DF965B7D6ED2}" dt="2024-02-23T15:20:10.336" v="222" actId="478"/>
          <ac:spMkLst>
            <pc:docMk/>
            <pc:sldMk cId="4039422103" sldId="289"/>
            <ac:spMk id="5" creationId="{E70D72F6-4406-A0F1-59DA-2F084EF81F84}"/>
          </ac:spMkLst>
        </pc:spChg>
        <pc:picChg chg="add del mod">
          <ac:chgData name="Lieze Rombauts" userId="e16fb120-1fb0-4b48-ae79-e2f12ce00b2f" providerId="ADAL" clId="{E5FAB91B-A5DC-4A87-92AB-DF965B7D6ED2}" dt="2024-02-23T15:25:38.621" v="281" actId="478"/>
          <ac:picMkLst>
            <pc:docMk/>
            <pc:sldMk cId="4039422103" sldId="289"/>
            <ac:picMk id="6" creationId="{053429DA-A70F-485E-8362-1A61BFFEB202}"/>
          </ac:picMkLst>
        </pc:picChg>
        <pc:picChg chg="add mod">
          <ac:chgData name="Lieze Rombauts" userId="e16fb120-1fb0-4b48-ae79-e2f12ce00b2f" providerId="ADAL" clId="{E5FAB91B-A5DC-4A87-92AB-DF965B7D6ED2}" dt="2024-02-23T15:25:43.969" v="283" actId="1076"/>
          <ac:picMkLst>
            <pc:docMk/>
            <pc:sldMk cId="4039422103" sldId="289"/>
            <ac:picMk id="7" creationId="{A7CECE40-56F6-98D2-F71B-89F1F3FC80AB}"/>
          </ac:picMkLst>
        </pc:picChg>
      </pc:sldChg>
      <pc:sldChg chg="addSp delSp modSp add mod modTransition modAnim">
        <pc:chgData name="Lieze Rombauts" userId="e16fb120-1fb0-4b48-ae79-e2f12ce00b2f" providerId="ADAL" clId="{E5FAB91B-A5DC-4A87-92AB-DF965B7D6ED2}" dt="2024-02-23T15:26:59.342" v="294"/>
        <pc:sldMkLst>
          <pc:docMk/>
          <pc:sldMk cId="367678921" sldId="290"/>
        </pc:sldMkLst>
        <pc:spChg chg="mod">
          <ac:chgData name="Lieze Rombauts" userId="e16fb120-1fb0-4b48-ae79-e2f12ce00b2f" providerId="ADAL" clId="{E5FAB91B-A5DC-4A87-92AB-DF965B7D6ED2}" dt="2024-02-23T15:21:02.463" v="254" actId="20577"/>
          <ac:spMkLst>
            <pc:docMk/>
            <pc:sldMk cId="367678921" sldId="290"/>
            <ac:spMk id="2" creationId="{9F8358A6-F977-70FC-C89B-C0118DDBD004}"/>
          </ac:spMkLst>
        </pc:spChg>
        <pc:picChg chg="add del mod">
          <ac:chgData name="Lieze Rombauts" userId="e16fb120-1fb0-4b48-ae79-e2f12ce00b2f" providerId="ADAL" clId="{E5FAB91B-A5DC-4A87-92AB-DF965B7D6ED2}" dt="2024-02-23T15:25:53.620" v="284" actId="478"/>
          <ac:picMkLst>
            <pc:docMk/>
            <pc:sldMk cId="367678921" sldId="290"/>
            <ac:picMk id="3" creationId="{5E7506E1-3BE4-4300-BF4E-C73343C442BC}"/>
          </ac:picMkLst>
        </pc:picChg>
        <pc:picChg chg="add mod">
          <ac:chgData name="Lieze Rombauts" userId="e16fb120-1fb0-4b48-ae79-e2f12ce00b2f" providerId="ADAL" clId="{E5FAB91B-A5DC-4A87-92AB-DF965B7D6ED2}" dt="2024-02-23T15:25:57.535" v="286" actId="1076"/>
          <ac:picMkLst>
            <pc:docMk/>
            <pc:sldMk cId="367678921" sldId="290"/>
            <ac:picMk id="4" creationId="{D85A62C4-4F05-DFF7-496B-543E8DEBCD28}"/>
          </ac:picMkLst>
        </pc:picChg>
        <pc:picChg chg="del">
          <ac:chgData name="Lieze Rombauts" userId="e16fb120-1fb0-4b48-ae79-e2f12ce00b2f" providerId="ADAL" clId="{E5FAB91B-A5DC-4A87-92AB-DF965B7D6ED2}" dt="2024-02-23T15:21:09.030" v="255" actId="478"/>
          <ac:picMkLst>
            <pc:docMk/>
            <pc:sldMk cId="367678921" sldId="290"/>
            <ac:picMk id="6" creationId="{E7693874-2C44-57A9-E5A4-97D7A21221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85EE-3D6A-354C-B128-7FCE8E47D072}" type="datetimeFigureOut">
              <a:rPr lang="nl-BE" smtClean="0"/>
              <a:t>23/02/2024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CE824-6173-3349-98C0-21BD1BD9A5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7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8533312" cy="1863114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533312" cy="8857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872F87E-A262-EA33-01B5-B0BDE4C460F8}"/>
              </a:ext>
            </a:extLst>
          </p:cNvPr>
          <p:cNvSpPr/>
          <p:nvPr userDrawn="1"/>
        </p:nvSpPr>
        <p:spPr>
          <a:xfrm rot="1679980">
            <a:off x="9448390" y="-1194684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59BE03A-8FEB-F315-B31D-4D6310AB30E9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7203B42-2145-D927-7C55-5B66121C5EC8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7BF5B2D-7EE4-BF3C-3488-8ACA41695048}"/>
              </a:ext>
            </a:extLst>
          </p:cNvPr>
          <p:cNvSpPr/>
          <p:nvPr userDrawn="1"/>
        </p:nvSpPr>
        <p:spPr>
          <a:xfrm rot="1679980">
            <a:off x="7074630" y="4413924"/>
            <a:ext cx="532464" cy="39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07988"/>
            <a:ext cx="5657850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429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07526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B39514C-E0D0-A85D-73A2-2482E1C95C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A9386564-1F76-C1AC-4AC4-46FE5C68F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1" y="2176001"/>
            <a:ext cx="525780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54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21542"/>
            <a:ext cx="56703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2190017"/>
            <a:ext cx="5670396" cy="2994025"/>
          </a:xfrm>
          <a:noFill/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568833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F9FFE-32AA-80D2-177D-8C7426E12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03" y="5918463"/>
            <a:ext cx="1334894" cy="5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di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912EEAE8-8719-E6E4-BF82-2961B36705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9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90017"/>
            <a:ext cx="551497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2189163"/>
            <a:ext cx="5251298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031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191875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533B31CE-E173-E9E9-C04F-EB057E4DA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100" y="2179637"/>
            <a:ext cx="5267325" cy="2994025"/>
          </a:xfrm>
          <a:noFill/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E9B35890-6375-BB15-0D2B-CD1723F59C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5999" y="2179638"/>
            <a:ext cx="5514975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360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1542"/>
            <a:ext cx="11347297" cy="1325563"/>
          </a:xfrm>
          <a:noFill/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3038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68050EAD-B98C-9805-1B18-ADAE518AD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595" y="2661415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479214AF-C568-51B6-8F4A-E7969A424C5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6274" y="2632840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2F8E6E8-C87A-FC24-3C68-02F62265D9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43924" y="2618553"/>
            <a:ext cx="3162299" cy="12722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EA6139F9-E714-6225-CC4E-517C0738E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2779" y="426573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960C4A6-2C71-9C70-F3FD-F27610D22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0429" y="4246680"/>
            <a:ext cx="3162300" cy="1205764"/>
          </a:xfrm>
          <a:noFill/>
        </p:spPr>
        <p:txBody>
          <a:bodyPr/>
          <a:lstStyle>
            <a:lvl1pPr marL="0" indent="0">
              <a:buFont typeface="+mj-lt"/>
              <a:buNone/>
              <a:defRPr sz="240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B1631E8E-487E-E8E5-8A18-DB089D9C5C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595" y="198136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A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856F09FD-2838-CF3A-F012-64FBA738E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6274" y="1962314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B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E1030D36-FC1A-7B57-21A1-0E421761B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3924" y="1952789"/>
            <a:ext cx="3162300" cy="304636"/>
          </a:xfrm>
          <a:noFill/>
        </p:spPr>
        <p:txBody>
          <a:bodyPr anchor="ctr"/>
          <a:lstStyle>
            <a:lvl1pPr marL="0" indent="0" algn="ctr">
              <a:buFont typeface="+mj-lt"/>
              <a:buNone/>
              <a:defRPr sz="2400">
                <a:solidFill>
                  <a:schemeClr val="accent1"/>
                </a:solidFill>
              </a:defRPr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alphaUcPeriod"/>
              <a:defRPr/>
            </a:lvl3pPr>
            <a:lvl4pPr marL="1714500" indent="-3429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nl-N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9216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292" y="446048"/>
            <a:ext cx="6958161" cy="4277205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758D752-63A7-2831-9718-C54853727BCD}"/>
              </a:ext>
            </a:extLst>
          </p:cNvPr>
          <p:cNvSpPr/>
          <p:nvPr userDrawn="1"/>
        </p:nvSpPr>
        <p:spPr>
          <a:xfrm rot="1679980">
            <a:off x="9441189" y="-1314607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9A6A630-3581-4048-F512-A1C9CF3ACB35}"/>
              </a:ext>
            </a:extLst>
          </p:cNvPr>
          <p:cNvSpPr/>
          <p:nvPr userDrawn="1"/>
        </p:nvSpPr>
        <p:spPr>
          <a:xfrm rot="1679980">
            <a:off x="10312306" y="-869001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F05129-C10B-2EE6-579F-3DD70B44BAE3}"/>
              </a:ext>
            </a:extLst>
          </p:cNvPr>
          <p:cNvSpPr/>
          <p:nvPr userDrawn="1"/>
        </p:nvSpPr>
        <p:spPr>
          <a:xfrm rot="1679980">
            <a:off x="11183424" y="-478376"/>
            <a:ext cx="532464" cy="10309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60AAD96-DE95-0488-4C63-02B4BF532AAA}"/>
              </a:ext>
            </a:extLst>
          </p:cNvPr>
          <p:cNvSpPr/>
          <p:nvPr userDrawn="1"/>
        </p:nvSpPr>
        <p:spPr>
          <a:xfrm rot="1679980">
            <a:off x="7067429" y="4294001"/>
            <a:ext cx="532464" cy="390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B08C9E3-174F-E612-E1A5-C9D369B9C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6D37C0AA-BDC0-885F-A7E3-5EB68687E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9525" y="1661320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762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7941" y="470276"/>
            <a:ext cx="8268455" cy="4636984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F36EDBA-9FA8-0E2C-7E52-3E4D708720B2}"/>
              </a:ext>
            </a:extLst>
          </p:cNvPr>
          <p:cNvSpPr/>
          <p:nvPr userDrawn="1"/>
        </p:nvSpPr>
        <p:spPr>
          <a:xfrm>
            <a:off x="2619828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2CACB71-D369-B16F-36DC-6D1551D8F53E}"/>
              </a:ext>
            </a:extLst>
          </p:cNvPr>
          <p:cNvSpPr/>
          <p:nvPr userDrawn="1"/>
        </p:nvSpPr>
        <p:spPr>
          <a:xfrm>
            <a:off x="1746552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26F292F-4792-B475-4113-F225CB47ADBC}"/>
              </a:ext>
            </a:extLst>
          </p:cNvPr>
          <p:cNvSpPr/>
          <p:nvPr userDrawn="1"/>
        </p:nvSpPr>
        <p:spPr>
          <a:xfrm>
            <a:off x="873276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B0C5FA-DFDA-3FB9-C53D-902CCD09DA1A}"/>
              </a:ext>
            </a:extLst>
          </p:cNvPr>
          <p:cNvSpPr/>
          <p:nvPr userDrawn="1"/>
        </p:nvSpPr>
        <p:spPr>
          <a:xfrm>
            <a:off x="0" y="470276"/>
            <a:ext cx="438640" cy="597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B4C62C-5AAD-1941-44D4-B3C205771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7605" y="5562388"/>
            <a:ext cx="2018791" cy="885795"/>
          </a:xfrm>
          <a:prstGeom prst="rect">
            <a:avLst/>
          </a:prstGeom>
        </p:spPr>
      </p:pic>
      <p:sp>
        <p:nvSpPr>
          <p:cNvPr id="3" name="Tijdelijke aanduiding voor tekst 23">
            <a:extLst>
              <a:ext uri="{FF2B5EF4-FFF2-40B4-BE49-F238E27FC236}">
                <a16:creationId xmlns:a16="http://schemas.microsoft.com/office/drawing/2014/main" id="{5FED1F35-3322-B586-D028-47DF30F38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1125" y="1865438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38713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atdia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74426-932B-BDEB-24D7-D30FD61832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050" y="442626"/>
            <a:ext cx="8285439" cy="4296642"/>
          </a:xfrm>
          <a:noFill/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“Klik om stijl te bewerken”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08F715-915C-3BC6-15FB-AEBAE2D90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5685FE3-FDDA-1DDC-CC3F-4A45C1212AF4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6AFC6E-713C-5131-E112-140846B0D71A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5E0581-3434-4B64-027A-C60C4B31CC0C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EC1D3E0-D88A-BAC9-1F48-F11EC745E692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94F594B-87C3-0F58-BC83-9B3EFFDE05C7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B30C789-E42A-B149-C1D7-8DC9A9771737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3AEFCC0-C8A1-C713-C873-B4A7296F9542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4173A99-743A-D661-EB2C-06A8794D9892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E16FBDA-6CAC-7262-A783-C8A15F95C9B9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26A4B7EE-BEDA-4647-D539-ADE59D006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9857" y="1667617"/>
            <a:ext cx="1322798" cy="923330"/>
          </a:xfrm>
          <a:solidFill>
            <a:schemeClr val="bg1"/>
          </a:solidFill>
          <a:ln w="63500" cap="sq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>
            <a:lvl1pPr marL="0" indent="0">
              <a:buFontTx/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stijl</a:t>
            </a:r>
          </a:p>
        </p:txBody>
      </p:sp>
    </p:spTree>
    <p:extLst>
      <p:ext uri="{BB962C8B-B14F-4D97-AF65-F5344CB8AC3E}">
        <p14:creationId xmlns:p14="http://schemas.microsoft.com/office/powerpoint/2010/main" val="2511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863600"/>
            <a:ext cx="8240766" cy="212187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240766" cy="171352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36D5F8-AC27-D828-148A-00382786E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AD15313-11C7-4631-66C0-1883CAEF8B80}"/>
              </a:ext>
            </a:extLst>
          </p:cNvPr>
          <p:cNvSpPr/>
          <p:nvPr userDrawn="1"/>
        </p:nvSpPr>
        <p:spPr>
          <a:xfrm>
            <a:off x="11753360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37B81C1-2919-0A74-D126-C461EBB7DEFC}"/>
              </a:ext>
            </a:extLst>
          </p:cNvPr>
          <p:cNvSpPr/>
          <p:nvPr userDrawn="1"/>
        </p:nvSpPr>
        <p:spPr>
          <a:xfrm>
            <a:off x="10880084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695230-2729-C245-787C-C1A0F48F41F8}"/>
              </a:ext>
            </a:extLst>
          </p:cNvPr>
          <p:cNvSpPr/>
          <p:nvPr userDrawn="1"/>
        </p:nvSpPr>
        <p:spPr>
          <a:xfrm>
            <a:off x="10006808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820D63B-935C-1E89-F1BC-391445F5FC8D}"/>
              </a:ext>
            </a:extLst>
          </p:cNvPr>
          <p:cNvSpPr/>
          <p:nvPr userDrawn="1"/>
        </p:nvSpPr>
        <p:spPr>
          <a:xfrm>
            <a:off x="9133532" y="863600"/>
            <a:ext cx="438640" cy="5167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1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219C69-D118-C60F-1520-1545ECBCA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04" y="2575025"/>
            <a:ext cx="446086" cy="4460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C2A314-B02B-1B2F-5C24-33EFEED3FC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04" y="3429571"/>
            <a:ext cx="446086" cy="4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5CCBAF2-0044-B34A-AA13-D20F0CDF2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1316" y="3430125"/>
            <a:ext cx="446086" cy="44608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1D354B-0A5D-0D0E-A318-E339C0F3A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03" y="2572682"/>
            <a:ext cx="446086" cy="446086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629A29-CFC2-7DDC-5C56-03B66F3888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059" y="5911703"/>
            <a:ext cx="1350177" cy="5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5F355F-9E66-44EA-895B-7D295FA28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0226" y="3427874"/>
            <a:ext cx="446085" cy="4460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D8B2B0-EE9E-5BFD-2E59-BCC7222FF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1317" y="2572682"/>
            <a:ext cx="446086" cy="44608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6610988-4664-34C0-6799-A20BE69862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059" y="5911702"/>
            <a:ext cx="1350180" cy="592426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403" y="435389"/>
            <a:ext cx="6943725" cy="44608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EC117F0-0BB4-8FB7-552E-3278432316E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8151" y="439738"/>
            <a:ext cx="3514725" cy="4762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17A8BAE-4262-DD82-C9A0-B085486EF4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2404" y="1319626"/>
            <a:ext cx="6916988" cy="862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Hier komt een functiebeschrijving.</a:t>
            </a:r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B66EA73E-1F0F-5A29-0F02-0D892780B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8770" y="2604715"/>
            <a:ext cx="3318956" cy="37306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+00 00 00 00 00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1F61382D-083C-316B-B1B2-0166B7320D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8769" y="3466073"/>
            <a:ext cx="3318955" cy="380999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 err="1"/>
              <a:t>voornaam.naam@vsv.be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B7FF2C5-C167-02EE-0CDA-2D13DC12EC15}"/>
              </a:ext>
            </a:extLst>
          </p:cNvPr>
          <p:cNvSpPr/>
          <p:nvPr userDrawn="1"/>
        </p:nvSpPr>
        <p:spPr>
          <a:xfrm>
            <a:off x="11357753" y="5995756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98B141-97FC-42C7-A74B-80A1483A8054}"/>
              </a:ext>
            </a:extLst>
          </p:cNvPr>
          <p:cNvSpPr/>
          <p:nvPr userDrawn="1"/>
        </p:nvSpPr>
        <p:spPr>
          <a:xfrm>
            <a:off x="10510127" y="5136972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9C21889-2B13-B7BC-142A-ED37813F0220}"/>
              </a:ext>
            </a:extLst>
          </p:cNvPr>
          <p:cNvSpPr/>
          <p:nvPr userDrawn="1"/>
        </p:nvSpPr>
        <p:spPr>
          <a:xfrm>
            <a:off x="9653837" y="5995518"/>
            <a:ext cx="855914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FE4DE44-D15D-0102-2945-1D5BF95DDC7F}"/>
              </a:ext>
            </a:extLst>
          </p:cNvPr>
          <p:cNvSpPr/>
          <p:nvPr userDrawn="1"/>
        </p:nvSpPr>
        <p:spPr>
          <a:xfrm>
            <a:off x="8807682" y="5142079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018D764-9B14-63D9-7C6A-400BE2EA32B4}"/>
              </a:ext>
            </a:extLst>
          </p:cNvPr>
          <p:cNvSpPr/>
          <p:nvPr userDrawn="1"/>
        </p:nvSpPr>
        <p:spPr>
          <a:xfrm>
            <a:off x="7959680" y="6004561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E2F7367-4837-48F3-1BC9-2AFCE30995B4}"/>
              </a:ext>
            </a:extLst>
          </p:cNvPr>
          <p:cNvSpPr/>
          <p:nvPr userDrawn="1"/>
        </p:nvSpPr>
        <p:spPr>
          <a:xfrm>
            <a:off x="11355071" y="4269345"/>
            <a:ext cx="854705" cy="868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C9E43D4-AD15-4650-7BC2-503896BB2D55}"/>
              </a:ext>
            </a:extLst>
          </p:cNvPr>
          <p:cNvSpPr/>
          <p:nvPr userDrawn="1"/>
        </p:nvSpPr>
        <p:spPr>
          <a:xfrm>
            <a:off x="9660277" y="4275049"/>
            <a:ext cx="849851" cy="863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0D3BF39-36F6-B880-00DF-961B431BA9A4}"/>
              </a:ext>
            </a:extLst>
          </p:cNvPr>
          <p:cNvSpPr/>
          <p:nvPr userDrawn="1"/>
        </p:nvSpPr>
        <p:spPr>
          <a:xfrm>
            <a:off x="10507903" y="3413126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n>
                <a:noFill/>
              </a:ln>
              <a:noFill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E70F7-4E3D-4D1B-2017-7D62D98FFBCE}"/>
              </a:ext>
            </a:extLst>
          </p:cNvPr>
          <p:cNvSpPr/>
          <p:nvPr userDrawn="1"/>
        </p:nvSpPr>
        <p:spPr>
          <a:xfrm>
            <a:off x="11357371" y="2551900"/>
            <a:ext cx="848379" cy="862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361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7A2CE1-5875-74A8-B964-65B7AA84D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0364525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0"/>
            <a:ext cx="8713194" cy="13978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D350D94-19B8-7863-39E0-F9FAA2522BDD}"/>
              </a:ext>
            </a:extLst>
          </p:cNvPr>
          <p:cNvSpPr/>
          <p:nvPr userDrawn="1"/>
        </p:nvSpPr>
        <p:spPr>
          <a:xfrm>
            <a:off x="113436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F1B5E66-D9FA-1A96-126D-6D7012B942F4}"/>
              </a:ext>
            </a:extLst>
          </p:cNvPr>
          <p:cNvSpPr/>
          <p:nvPr userDrawn="1"/>
        </p:nvSpPr>
        <p:spPr>
          <a:xfrm>
            <a:off x="10496803" y="51476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A76C91A-ED63-A8FA-165C-1DC74E74BAB9}"/>
              </a:ext>
            </a:extLst>
          </p:cNvPr>
          <p:cNvSpPr/>
          <p:nvPr userDrawn="1"/>
        </p:nvSpPr>
        <p:spPr>
          <a:xfrm>
            <a:off x="9646567" y="6010046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7F20343-AF20-08ED-0F6A-78D40E0B3F85}"/>
              </a:ext>
            </a:extLst>
          </p:cNvPr>
          <p:cNvSpPr/>
          <p:nvPr userDrawn="1"/>
        </p:nvSpPr>
        <p:spPr>
          <a:xfrm>
            <a:off x="8796476" y="5146573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3165640-F889-146B-FF47-1F510EA47BCC}"/>
              </a:ext>
            </a:extLst>
          </p:cNvPr>
          <p:cNvSpPr/>
          <p:nvPr userDrawn="1"/>
        </p:nvSpPr>
        <p:spPr>
          <a:xfrm>
            <a:off x="7947821" y="601129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E7E7B68-E564-4985-9E74-0A5D09538F4E}"/>
              </a:ext>
            </a:extLst>
          </p:cNvPr>
          <p:cNvSpPr/>
          <p:nvPr userDrawn="1"/>
        </p:nvSpPr>
        <p:spPr>
          <a:xfrm>
            <a:off x="11342714" y="4288838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39D0E68-CBF3-DDC1-B223-C926B2E00DB4}"/>
              </a:ext>
            </a:extLst>
          </p:cNvPr>
          <p:cNvSpPr/>
          <p:nvPr userDrawn="1"/>
        </p:nvSpPr>
        <p:spPr>
          <a:xfrm>
            <a:off x="9646567" y="4283184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AD31B36-3E76-F241-6A7B-2CB97B509E83}"/>
              </a:ext>
            </a:extLst>
          </p:cNvPr>
          <p:cNvSpPr/>
          <p:nvPr userDrawn="1"/>
        </p:nvSpPr>
        <p:spPr>
          <a:xfrm>
            <a:off x="10495896" y="3427611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DF7E06D-0987-4C84-AD1C-D40757239FDA}"/>
              </a:ext>
            </a:extLst>
          </p:cNvPr>
          <p:cNvSpPr/>
          <p:nvPr userDrawn="1"/>
        </p:nvSpPr>
        <p:spPr>
          <a:xfrm>
            <a:off x="11345889" y="2566385"/>
            <a:ext cx="848379" cy="86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2" y="1122363"/>
            <a:ext cx="9598234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2" y="3429001"/>
            <a:ext cx="9598234" cy="14877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EA53FFE-C89F-9347-AB10-812E70115E28}"/>
              </a:ext>
            </a:extLst>
          </p:cNvPr>
          <p:cNvSpPr/>
          <p:nvPr userDrawn="1"/>
        </p:nvSpPr>
        <p:spPr>
          <a:xfrm>
            <a:off x="10470995" y="2133600"/>
            <a:ext cx="1721005" cy="4756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97C6684-84D5-6603-20CE-1172614CE90D}"/>
              </a:ext>
            </a:extLst>
          </p:cNvPr>
          <p:cNvSpPr/>
          <p:nvPr userDrawn="1"/>
        </p:nvSpPr>
        <p:spPr>
          <a:xfrm rot="16200000">
            <a:off x="8937866" y="3648965"/>
            <a:ext cx="1721005" cy="478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1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-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16469-BB12-D69C-6C83-812809E73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91" y="1122363"/>
            <a:ext cx="11300069" cy="186311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EEA69D-CD52-DF58-CC6D-A0D0378A7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291" y="3429001"/>
            <a:ext cx="11300069" cy="4435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262272-8050-4814-5126-3499187B9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0" y="5556737"/>
            <a:ext cx="2018789" cy="8857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ADABC9-59E8-C545-5D3B-5C8819719F66}"/>
              </a:ext>
            </a:extLst>
          </p:cNvPr>
          <p:cNvSpPr/>
          <p:nvPr userDrawn="1"/>
        </p:nvSpPr>
        <p:spPr>
          <a:xfrm>
            <a:off x="0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7428FE6-1AF2-13E3-DF61-4B9FBDB039B6}"/>
              </a:ext>
            </a:extLst>
          </p:cNvPr>
          <p:cNvSpPr/>
          <p:nvPr userDrawn="1"/>
        </p:nvSpPr>
        <p:spPr>
          <a:xfrm>
            <a:off x="2178948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777FB96-78D5-147F-F5E3-356A9AEDD1C3}"/>
              </a:ext>
            </a:extLst>
          </p:cNvPr>
          <p:cNvSpPr/>
          <p:nvPr userDrawn="1"/>
        </p:nvSpPr>
        <p:spPr>
          <a:xfrm>
            <a:off x="4357896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C83B3B1-FEB9-778D-7A6E-DA7D5875AA23}"/>
              </a:ext>
            </a:extLst>
          </p:cNvPr>
          <p:cNvSpPr/>
          <p:nvPr userDrawn="1"/>
        </p:nvSpPr>
        <p:spPr>
          <a:xfrm>
            <a:off x="6536844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7ED52BE-D50E-D3AA-6320-BA5CB3C5CC9E}"/>
              </a:ext>
            </a:extLst>
          </p:cNvPr>
          <p:cNvSpPr/>
          <p:nvPr userDrawn="1"/>
        </p:nvSpPr>
        <p:spPr>
          <a:xfrm>
            <a:off x="8715792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82310A6-A629-1D63-AE08-C41625C4F44F}"/>
              </a:ext>
            </a:extLst>
          </p:cNvPr>
          <p:cNvSpPr/>
          <p:nvPr userDrawn="1"/>
        </p:nvSpPr>
        <p:spPr>
          <a:xfrm>
            <a:off x="10894741" y="4301765"/>
            <a:ext cx="1750741" cy="88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8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3" y="365125"/>
            <a:ext cx="11340747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" name="Tijdelijke aanduiding voor tekst 10">
            <a:extLst>
              <a:ext uri="{FF2B5EF4-FFF2-40B4-BE49-F238E27FC236}">
                <a16:creationId xmlns:a16="http://schemas.microsoft.com/office/drawing/2014/main" id="{3D4B757A-7DC6-04B2-B020-6E8C08DB0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1131521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68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D11BE1-F171-3F8F-F53A-3B2A00BB2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C907C5D-70F8-2C06-704A-BA36325A9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77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6A4F-8915-4C3F-22F2-4B3191F3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21542"/>
            <a:ext cx="5219701" cy="126914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41BC66C-348A-3BCA-A245-85B9BEE16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4150" y="422275"/>
            <a:ext cx="5219700" cy="1350963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10">
            <a:extLst>
              <a:ext uri="{FF2B5EF4-FFF2-40B4-BE49-F238E27FC236}">
                <a16:creationId xmlns:a16="http://schemas.microsoft.com/office/drawing/2014/main" id="{2565801E-11B4-0AE7-C6B5-7D85FAAD3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DBFFD5F5-68D2-7D62-2D07-29C1621E9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4150" y="2125663"/>
            <a:ext cx="5219700" cy="3008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2E327-BEBA-F0F1-9D25-5CA2F9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65125"/>
            <a:ext cx="1131521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DC40B3C-FD37-99D2-77BB-E030734BB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" y="2133600"/>
            <a:ext cx="5657850" cy="2994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159A142F-48AE-0CE6-2762-C1CB152E52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0813" y="2133600"/>
            <a:ext cx="5253037" cy="2994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241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F0167D-8B2B-D21B-6249-AAFA5F9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39" y="365125"/>
            <a:ext cx="11314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42359-8A2E-1450-1E66-CF2B04D6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639" y="2133600"/>
            <a:ext cx="11314721" cy="300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C09791-3395-027F-1669-5CBCB03493D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38639" y="5907371"/>
            <a:ext cx="1334405" cy="5855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9AF7E69-A675-9C1E-A447-A661D3CB1457}"/>
              </a:ext>
            </a:extLst>
          </p:cNvPr>
          <p:cNvSpPr txBox="1"/>
          <p:nvPr userDrawn="1"/>
        </p:nvSpPr>
        <p:spPr>
          <a:xfrm>
            <a:off x="9580978" y="6215876"/>
            <a:ext cx="217238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BA371D9-BA21-184A-8248-6D7210B5B8FD}" type="slidenum">
              <a:rPr lang="nl-BE" sz="1200" smtClean="0">
                <a:solidFill>
                  <a:schemeClr val="accent1"/>
                </a:solidFill>
              </a:rPr>
              <a:pPr algn="r"/>
              <a:t>‹nr.›</a:t>
            </a:fld>
            <a:endParaRPr lang="nl-B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50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49" r:id="rId13"/>
    <p:sldLayoutId id="2147483681" r:id="rId14"/>
    <p:sldLayoutId id="2147483683" r:id="rId15"/>
    <p:sldLayoutId id="2147483682" r:id="rId16"/>
    <p:sldLayoutId id="2147483675" r:id="rId17"/>
    <p:sldLayoutId id="2147483677" r:id="rId18"/>
    <p:sldLayoutId id="2147483679" r:id="rId19"/>
    <p:sldLayoutId id="2147483684" r:id="rId20"/>
    <p:sldLayoutId id="2147483685" r:id="rId21"/>
    <p:sldLayoutId id="2147483686" r:id="rId22"/>
    <p:sldLayoutId id="2147483680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w2TrTagLLG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XeYA58Ycp0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6o7fO-YiBI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DDy4m_TiV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WVYG08NtB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N06on3azFc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AmkVwRzCts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HSSyzTC7PE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BC9AD-C739-1AFD-205A-9B42235FE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Les afleiding</a:t>
            </a:r>
          </a:p>
        </p:txBody>
      </p:sp>
    </p:spTree>
    <p:extLst>
      <p:ext uri="{BB962C8B-B14F-4D97-AF65-F5344CB8AC3E}">
        <p14:creationId xmlns:p14="http://schemas.microsoft.com/office/powerpoint/2010/main" val="14152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A302-D433-E13E-CB93-29218ECB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5967AF6-CE0F-0725-A38F-44440788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/>
          </a:bodyPr>
          <a:lstStyle/>
          <a:p>
            <a:r>
              <a:rPr lang="nl-NL" sz="4400" dirty="0"/>
              <a:t>Oplossing situati</a:t>
            </a:r>
            <a:r>
              <a:rPr lang="nl-NL" dirty="0"/>
              <a:t>e 2</a:t>
            </a:r>
            <a:endParaRPr lang="nl-BE" dirty="0"/>
          </a:p>
        </p:txBody>
      </p:sp>
      <p:pic>
        <p:nvPicPr>
          <p:cNvPr id="5" name="Onlinemedia 5" title="Afleiding 4">
            <a:hlinkClick r:id="" action="ppaction://media"/>
            <a:extLst>
              <a:ext uri="{FF2B5EF4-FFF2-40B4-BE49-F238E27FC236}">
                <a16:creationId xmlns:a16="http://schemas.microsoft.com/office/drawing/2014/main" id="{F038D173-FF97-B884-A705-DC889DC136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67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E37F-2D58-6270-8080-F11EDB575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3DD0C81-690F-BFFC-43E9-FE3D6966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/>
          </a:bodyPr>
          <a:lstStyle/>
          <a:p>
            <a:r>
              <a:rPr lang="nl-NL" sz="4400" dirty="0"/>
              <a:t>Film situati</a:t>
            </a:r>
            <a:r>
              <a:rPr lang="nl-NL" dirty="0"/>
              <a:t>e 3</a:t>
            </a:r>
            <a:endParaRPr lang="nl-BE" dirty="0"/>
          </a:p>
        </p:txBody>
      </p:sp>
      <p:pic>
        <p:nvPicPr>
          <p:cNvPr id="4" name="Onlinemedia 4" title="Afleiding 5">
            <a:hlinkClick r:id="" action="ppaction://media"/>
            <a:extLst>
              <a:ext uri="{FF2B5EF4-FFF2-40B4-BE49-F238E27FC236}">
                <a16:creationId xmlns:a16="http://schemas.microsoft.com/office/drawing/2014/main" id="{8220B903-07E6-054A-6D8C-510513015C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1799" b="11895"/>
          <a:stretch/>
        </p:blipFill>
        <p:spPr>
          <a:xfrm>
            <a:off x="2635498" y="1690688"/>
            <a:ext cx="6921003" cy="39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1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C470-8392-DC9D-BA21-C2A33803F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233B1-3F74-766F-B80A-D649A117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Situatie 3: Welke </a:t>
            </a:r>
            <a:r>
              <a:rPr lang="nl-BE" u="sng" dirty="0"/>
              <a:t>mogelijke</a:t>
            </a:r>
            <a:r>
              <a:rPr lang="nl-BE" dirty="0"/>
              <a:t> gevaren heb je gezien?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AC262B-DA63-BE8F-17AE-CC9DF22DF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net geparkeerd is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uit een garage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voetganger die het fietspad oversteekt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op het fietspad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bromfietser die gaat vertrekken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48119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ECCA-6DA6-4CA6-4B12-E32EBB6FE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D30FC-CB8E-2FCA-853E-3A817896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Oplossing situatie 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14B99-1AB6-7E6B-D248-88B041040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auto die net geparkeerd is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uit een garage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voetganger die het fietspad oversteekt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bestelwagen op het fietspad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bromfietser die gaat vertrekken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48812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F8255-5FBE-45A8-2364-7DBEAD55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C80AC-9710-0F7F-5111-583336CB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Oplossing situatie 3</a:t>
            </a:r>
          </a:p>
        </p:txBody>
      </p:sp>
      <p:pic>
        <p:nvPicPr>
          <p:cNvPr id="7" name="Onlinemedia 4" title="Afleiding 6">
            <a:hlinkClick r:id="" action="ppaction://media"/>
            <a:extLst>
              <a:ext uri="{FF2B5EF4-FFF2-40B4-BE49-F238E27FC236}">
                <a16:creationId xmlns:a16="http://schemas.microsoft.com/office/drawing/2014/main" id="{A7CECE40-56F6-98D2-F71B-89F1F3FC80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7F68-CDE2-3DCA-5563-7D9D464B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358A6-F977-70FC-C89B-C0118DDB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Snelle - Smoorverliefd</a:t>
            </a:r>
          </a:p>
        </p:txBody>
      </p:sp>
      <p:pic>
        <p:nvPicPr>
          <p:cNvPr id="4" name="Onlinemedia 5" title="Snelle - Smoorverliefd (prod. Donda Nisha)">
            <a:hlinkClick r:id="" action="ppaction://media"/>
            <a:extLst>
              <a:ext uri="{FF2B5EF4-FFF2-40B4-BE49-F238E27FC236}">
                <a16:creationId xmlns:a16="http://schemas.microsoft.com/office/drawing/2014/main" id="{D85A62C4-4F05-DFF7-496B-543E8DEBCD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5386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8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D0FEA6-C717-3C7C-71DC-EC280E0E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Smartphonegebruik | Veilige Feitjes | Veilig Verkeer Nederland</a:t>
            </a:r>
            <a:endParaRPr lang="nl-BE" dirty="0"/>
          </a:p>
        </p:txBody>
      </p:sp>
      <p:pic>
        <p:nvPicPr>
          <p:cNvPr id="4" name="Onlinemedia 1" title="Smartphonegebruik | Veilige Feitjes | Veilig Verkeer Nederland">
            <a:hlinkClick r:id="" action="ppaction://media"/>
            <a:extLst>
              <a:ext uri="{FF2B5EF4-FFF2-40B4-BE49-F238E27FC236}">
                <a16:creationId xmlns:a16="http://schemas.microsoft.com/office/drawing/2014/main" id="{950C893F-5B5D-2690-9DDD-D02485EEB1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7667" y="1690688"/>
            <a:ext cx="7536665" cy="42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44C6-DC1B-ED30-AC97-876BA2BD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BF432DA-8A1C-C1D8-91C1-A2723241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/>
          </a:bodyPr>
          <a:lstStyle/>
          <a:p>
            <a:r>
              <a:rPr lang="nl-NL" sz="4400" dirty="0"/>
              <a:t>Film situati</a:t>
            </a:r>
            <a:r>
              <a:rPr lang="nl-NL" dirty="0"/>
              <a:t>e 1</a:t>
            </a:r>
            <a:endParaRPr lang="nl-BE" dirty="0"/>
          </a:p>
        </p:txBody>
      </p:sp>
      <p:pic>
        <p:nvPicPr>
          <p:cNvPr id="5" name="Onlinemedia 4" title="Afleiding 1">
            <a:hlinkClick r:id="" action="ppaction://media"/>
            <a:extLst>
              <a:ext uri="{FF2B5EF4-FFF2-40B4-BE49-F238E27FC236}">
                <a16:creationId xmlns:a16="http://schemas.microsoft.com/office/drawing/2014/main" id="{3E87D2DD-4087-C8A9-5B09-A3B9295D02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1799" b="12431"/>
          <a:stretch/>
        </p:blipFill>
        <p:spPr>
          <a:xfrm>
            <a:off x="2541855" y="1690688"/>
            <a:ext cx="7108289" cy="40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9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  <p:par>
              <p:cTn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23735-C5DF-2553-D177-54711801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Situatie 1: Welke </a:t>
            </a:r>
            <a:r>
              <a:rPr lang="nl-BE" u="sng" dirty="0"/>
              <a:t>mogelijke</a:t>
            </a:r>
            <a:r>
              <a:rPr lang="nl-BE" dirty="0"/>
              <a:t> gevaren heb je gezien?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4A6808-2103-E27F-18B2-42CEBCE24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Twee voetgangers die naast elkaar wandelen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 een zijstraat komt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38984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78A0D-AFE9-A24D-C029-8EE92AD2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67DAA-3C95-27E0-713A-7D6C0B6B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Oplossing situatie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0F762D-6AE9-FED1-AA86-226F6FEC2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auto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fietser die uit de tegenovergestelde richting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Twee voetgangers die naast elkaar wandelen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 een zijstraat komt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97543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DD7B2-E4BD-7648-0558-B22EB0B2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B67A420-FF26-B5A7-A2EF-3787D8DC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/>
          </a:bodyPr>
          <a:lstStyle/>
          <a:p>
            <a:r>
              <a:rPr lang="nl-NL" sz="4400" dirty="0"/>
              <a:t>Oplossing situati</a:t>
            </a:r>
            <a:r>
              <a:rPr lang="nl-NL" dirty="0"/>
              <a:t>e 1</a:t>
            </a:r>
            <a:endParaRPr lang="nl-BE" dirty="0"/>
          </a:p>
        </p:txBody>
      </p:sp>
      <p:pic>
        <p:nvPicPr>
          <p:cNvPr id="4" name="Onlinemedia 4" title="Afleiding 2">
            <a:hlinkClick r:id="" action="ppaction://media"/>
            <a:extLst>
              <a:ext uri="{FF2B5EF4-FFF2-40B4-BE49-F238E27FC236}">
                <a16:creationId xmlns:a16="http://schemas.microsoft.com/office/drawing/2014/main" id="{457FCACA-EB17-B391-EFB9-AF9E3D0EBA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69068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C64F-AE04-C4B1-7F3D-29759AE0A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4C9EA39-AADE-FAEE-EB78-D17267E0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" y="365125"/>
            <a:ext cx="11340747" cy="1325563"/>
          </a:xfrm>
        </p:spPr>
        <p:txBody>
          <a:bodyPr>
            <a:normAutofit/>
          </a:bodyPr>
          <a:lstStyle/>
          <a:p>
            <a:r>
              <a:rPr lang="nl-NL" sz="4400" dirty="0"/>
              <a:t>Film situati</a:t>
            </a:r>
            <a:r>
              <a:rPr lang="nl-NL" dirty="0"/>
              <a:t>e 2</a:t>
            </a:r>
            <a:endParaRPr lang="nl-BE" dirty="0"/>
          </a:p>
        </p:txBody>
      </p:sp>
      <p:pic>
        <p:nvPicPr>
          <p:cNvPr id="4" name="Onlinemedia 4" title="Afleiding 3">
            <a:hlinkClick r:id="" action="ppaction://media"/>
            <a:extLst>
              <a:ext uri="{FF2B5EF4-FFF2-40B4-BE49-F238E27FC236}">
                <a16:creationId xmlns:a16="http://schemas.microsoft.com/office/drawing/2014/main" id="{BA3D4547-DC7C-A42B-0922-A53198A33A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1531" b="11629"/>
          <a:stretch/>
        </p:blipFill>
        <p:spPr>
          <a:xfrm>
            <a:off x="2511073" y="1690688"/>
            <a:ext cx="6965070" cy="40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43E7-BA70-769D-0357-16CFDAEC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B963F-DAEA-4266-DABB-07B95225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Situatie 2: Welke </a:t>
            </a:r>
            <a:r>
              <a:rPr lang="nl-BE" u="sng" dirty="0"/>
              <a:t>mogelijke</a:t>
            </a:r>
            <a:r>
              <a:rPr lang="nl-BE" dirty="0"/>
              <a:t> gevaren heb je gezien?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466A39-C511-2D21-13E5-232881286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fietser die uitwijkt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bestelwagen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auto die van rechts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voetganger die naar het zebrapad wandelt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67470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610A-0F6E-0ABE-6638-A4328803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DE8ED-B6C0-CD01-99D7-1A63AE5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Situatie 2: Welke </a:t>
            </a:r>
            <a:r>
              <a:rPr lang="nl-BE" u="sng" dirty="0"/>
              <a:t>mogelijke</a:t>
            </a:r>
            <a:r>
              <a:rPr lang="nl-BE" dirty="0"/>
              <a:t> gevaren heb je gezien?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7E6478-D376-D4E8-9D31-4B66D9BB1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fietser die uitwijkt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bestelwagen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auto die wil afslaan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accent2"/>
                </a:solidFill>
              </a:rPr>
              <a:t>Een auto die van rechts komt</a:t>
            </a:r>
          </a:p>
          <a:p>
            <a:pPr marL="171450" lvl="1" indent="-514350">
              <a:buFontTx/>
              <a:buAutoNum type="alphaUcPeriod"/>
            </a:pPr>
            <a:r>
              <a:rPr lang="nl-NL" sz="2800" i="0" dirty="0">
                <a:solidFill>
                  <a:schemeClr val="tx2"/>
                </a:solidFill>
              </a:rPr>
              <a:t>Een voetganger die naar het zebrapad wandelt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41712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SV Thema">
  <a:themeElements>
    <a:clrScheme name="Aangepast 1">
      <a:dk1>
        <a:srgbClr val="000000"/>
      </a:dk1>
      <a:lt1>
        <a:srgbClr val="FFFFFF"/>
      </a:lt1>
      <a:dk2>
        <a:srgbClr val="010000"/>
      </a:dk2>
      <a:lt2>
        <a:srgbClr val="E7E6E6"/>
      </a:lt2>
      <a:accent1>
        <a:srgbClr val="FF0000"/>
      </a:accent1>
      <a:accent2>
        <a:srgbClr val="20BA74"/>
      </a:accent2>
      <a:accent3>
        <a:srgbClr val="1165C5"/>
      </a:accent3>
      <a:accent4>
        <a:srgbClr val="DAD1E7"/>
      </a:accent4>
      <a:accent5>
        <a:srgbClr val="9366A7"/>
      </a:accent5>
      <a:accent6>
        <a:srgbClr val="A7D5F1"/>
      </a:accent6>
      <a:hlink>
        <a:srgbClr val="33368B"/>
      </a:hlink>
      <a:folHlink>
        <a:srgbClr val="EA59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26-VSV-PWP-16.9-Finaal" id="{8DB7CA1C-C888-EE44-8369-C6087EAECF27}" vid="{231B5B90-933B-8E4B-AA48-E06ED1C816A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3316A64A58C48AE71CC28C4FDAC4D" ma:contentTypeVersion="5" ma:contentTypeDescription="Een nieuw document maken." ma:contentTypeScope="" ma:versionID="bbd6da2e96d5fdd533f555acdd77548e">
  <xsd:schema xmlns:xsd="http://www.w3.org/2001/XMLSchema" xmlns:xs="http://www.w3.org/2001/XMLSchema" xmlns:p="http://schemas.microsoft.com/office/2006/metadata/properties" xmlns:ns2="67db9354-299f-4660-964a-aab418723bdd" xmlns:ns3="f583ba69-0be5-45a6-92d5-73c311276a68" targetNamespace="http://schemas.microsoft.com/office/2006/metadata/properties" ma:root="true" ma:fieldsID="3b0aed9eaf80ff955c4d7e01284a1bbc" ns2:_="" ns3:_="">
    <xsd:import namespace="67db9354-299f-4660-964a-aab418723bdd"/>
    <xsd:import namespace="f583ba69-0be5-45a6-92d5-73c311276a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b9354-299f-4660-964a-aab418723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3ba69-0be5-45a6-92d5-73c311276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1A254F-2CF7-4CE9-909C-8C6D14B46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db9354-299f-4660-964a-aab418723bdd"/>
    <ds:schemaRef ds:uri="f583ba69-0be5-45a6-92d5-73c311276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ED74B-042F-440D-AB23-3A4315A89D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19BA9-A83C-4741-A37E-C52388D16E5E}">
  <ds:schemaRefs>
    <ds:schemaRef ds:uri="http://purl.org/dc/elements/1.1/"/>
    <ds:schemaRef ds:uri="http://www.w3.org/XML/1998/namespace"/>
    <ds:schemaRef ds:uri="67db9354-299f-4660-964a-aab418723bd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583ba69-0be5-45a6-92d5-73c311276a6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PWP 16.9</Template>
  <TotalTime>0</TotalTime>
  <Words>251</Words>
  <Application>Microsoft Office PowerPoint</Application>
  <PresentationFormat>Breedbeeld</PresentationFormat>
  <Paragraphs>45</Paragraphs>
  <Slides>15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VSV Thema</vt:lpstr>
      <vt:lpstr>Les afleiding</vt:lpstr>
      <vt:lpstr>Smartphonegebruik | Veilige Feitjes | Veilig Verkeer Nederland</vt:lpstr>
      <vt:lpstr>Film situatie 1</vt:lpstr>
      <vt:lpstr>Situatie 1: Welke mogelijke gevaren heb je gezien?</vt:lpstr>
      <vt:lpstr>Oplossing situatie 1</vt:lpstr>
      <vt:lpstr>Oplossing situatie 1</vt:lpstr>
      <vt:lpstr>Film situatie 2</vt:lpstr>
      <vt:lpstr>Situatie 2: Welke mogelijke gevaren heb je gezien?</vt:lpstr>
      <vt:lpstr>Situatie 2: Welke mogelijke gevaren heb je gezien?</vt:lpstr>
      <vt:lpstr>Oplossing situatie 2</vt:lpstr>
      <vt:lpstr>Film situatie 3</vt:lpstr>
      <vt:lpstr>Situatie 3: Welke mogelijke gevaren heb je gezien?</vt:lpstr>
      <vt:lpstr>Oplossing situatie 3</vt:lpstr>
      <vt:lpstr>Oplossing situatie 3</vt:lpstr>
      <vt:lpstr>Snelle - Smoorverliefd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Lieze Rombauts</dc:creator>
  <cp:lastModifiedBy>Lieze Rombauts</cp:lastModifiedBy>
  <cp:revision>1</cp:revision>
  <dcterms:created xsi:type="dcterms:W3CDTF">2024-02-23T15:04:12Z</dcterms:created>
  <dcterms:modified xsi:type="dcterms:W3CDTF">2024-02-23T15:27:10Z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0x010100F8B3316A64A58C48AE71CC28C4FDAC4D</vt:lpwstr>
  </property>
</Properties>
</file>