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56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FBF590-7668-4616-844E-1D65AF04A86B}" v="39" dt="2024-02-27T11:36:45.1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6327"/>
  </p:normalViewPr>
  <p:slideViewPr>
    <p:cSldViewPr snapToGrid="0">
      <p:cViewPr>
        <p:scale>
          <a:sx n="47" d="100"/>
          <a:sy n="47" d="100"/>
        </p:scale>
        <p:origin x="101" y="8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eze Rombauts" userId="e16fb120-1fb0-4b48-ae79-e2f12ce00b2f" providerId="ADAL" clId="{64FBF590-7668-4616-844E-1D65AF04A86B}"/>
    <pc:docChg chg="custSel addSld delSld modSld">
      <pc:chgData name="Lieze Rombauts" userId="e16fb120-1fb0-4b48-ae79-e2f12ce00b2f" providerId="ADAL" clId="{64FBF590-7668-4616-844E-1D65AF04A86B}" dt="2024-02-27T11:36:47.961" v="388" actId="1076"/>
      <pc:docMkLst>
        <pc:docMk/>
      </pc:docMkLst>
      <pc:sldChg chg="addSp delSp modSp mod">
        <pc:chgData name="Lieze Rombauts" userId="e16fb120-1fb0-4b48-ae79-e2f12ce00b2f" providerId="ADAL" clId="{64FBF590-7668-4616-844E-1D65AF04A86B}" dt="2024-02-27T11:13:33.086" v="18" actId="478"/>
        <pc:sldMkLst>
          <pc:docMk/>
          <pc:sldMk cId="1415261555" sldId="256"/>
        </pc:sldMkLst>
        <pc:spChg chg="mod">
          <ac:chgData name="Lieze Rombauts" userId="e16fb120-1fb0-4b48-ae79-e2f12ce00b2f" providerId="ADAL" clId="{64FBF590-7668-4616-844E-1D65AF04A86B}" dt="2024-02-27T11:13:30.024" v="17" actId="20577"/>
          <ac:spMkLst>
            <pc:docMk/>
            <pc:sldMk cId="1415261555" sldId="256"/>
            <ac:spMk id="2" creationId="{6F6BC9AD-C739-1AFD-205A-9B42235FE5C7}"/>
          </ac:spMkLst>
        </pc:spChg>
        <pc:spChg chg="del">
          <ac:chgData name="Lieze Rombauts" userId="e16fb120-1fb0-4b48-ae79-e2f12ce00b2f" providerId="ADAL" clId="{64FBF590-7668-4616-844E-1D65AF04A86B}" dt="2024-02-27T11:13:33.086" v="18" actId="478"/>
          <ac:spMkLst>
            <pc:docMk/>
            <pc:sldMk cId="1415261555" sldId="256"/>
            <ac:spMk id="3" creationId="{81A22873-2CCF-5CAF-EC4E-31CDA04E2384}"/>
          </ac:spMkLst>
        </pc:spChg>
        <pc:spChg chg="add mod">
          <ac:chgData name="Lieze Rombauts" userId="e16fb120-1fb0-4b48-ae79-e2f12ce00b2f" providerId="ADAL" clId="{64FBF590-7668-4616-844E-1D65AF04A86B}" dt="2024-02-27T11:13:33.086" v="18" actId="478"/>
          <ac:spMkLst>
            <pc:docMk/>
            <pc:sldMk cId="1415261555" sldId="256"/>
            <ac:spMk id="5" creationId="{CF9D667C-6804-B76F-BBE7-DF81297CB11F}"/>
          </ac:spMkLst>
        </pc:spChg>
      </pc:sldChg>
      <pc:sldChg chg="addSp delSp modSp mod">
        <pc:chgData name="Lieze Rombauts" userId="e16fb120-1fb0-4b48-ae79-e2f12ce00b2f" providerId="ADAL" clId="{64FBF590-7668-4616-844E-1D65AF04A86B}" dt="2024-02-27T11:15:29.775" v="62" actId="1076"/>
        <pc:sldMkLst>
          <pc:docMk/>
          <pc:sldMk cId="808114496" sldId="260"/>
        </pc:sldMkLst>
        <pc:spChg chg="mod">
          <ac:chgData name="Lieze Rombauts" userId="e16fb120-1fb0-4b48-ae79-e2f12ce00b2f" providerId="ADAL" clId="{64FBF590-7668-4616-844E-1D65AF04A86B}" dt="2024-02-27T11:13:46.787" v="42" actId="20577"/>
          <ac:spMkLst>
            <pc:docMk/>
            <pc:sldMk cId="808114496" sldId="260"/>
            <ac:spMk id="10" creationId="{E8D0FEA6-C717-3C7C-71DC-EC280E0E5BB2}"/>
          </ac:spMkLst>
        </pc:spChg>
        <pc:spChg chg="del">
          <ac:chgData name="Lieze Rombauts" userId="e16fb120-1fb0-4b48-ae79-e2f12ce00b2f" providerId="ADAL" clId="{64FBF590-7668-4616-844E-1D65AF04A86B}" dt="2024-02-27T11:13:50.864" v="43" actId="478"/>
          <ac:spMkLst>
            <pc:docMk/>
            <pc:sldMk cId="808114496" sldId="260"/>
            <ac:spMk id="11" creationId="{0742C3ED-C226-D68E-1418-E7B55D87DAE4}"/>
          </ac:spMkLst>
        </pc:spChg>
        <pc:picChg chg="add del mod">
          <ac:chgData name="Lieze Rombauts" userId="e16fb120-1fb0-4b48-ae79-e2f12ce00b2f" providerId="ADAL" clId="{64FBF590-7668-4616-844E-1D65AF04A86B}" dt="2024-02-27T11:15:24.498" v="60" actId="478"/>
          <ac:picMkLst>
            <pc:docMk/>
            <pc:sldMk cId="808114496" sldId="260"/>
            <ac:picMk id="2" creationId="{76BCC26E-6465-435E-80BA-3B758051C598}"/>
          </ac:picMkLst>
        </pc:picChg>
        <pc:picChg chg="add mod">
          <ac:chgData name="Lieze Rombauts" userId="e16fb120-1fb0-4b48-ae79-e2f12ce00b2f" providerId="ADAL" clId="{64FBF590-7668-4616-844E-1D65AF04A86B}" dt="2024-02-27T11:15:29.775" v="62" actId="1076"/>
          <ac:picMkLst>
            <pc:docMk/>
            <pc:sldMk cId="808114496" sldId="260"/>
            <ac:picMk id="3" creationId="{1144A52E-D512-4A73-E783-17FE18E37887}"/>
          </ac:picMkLst>
        </pc:picChg>
      </pc:sldChg>
      <pc:sldChg chg="addSp delSp modSp add mod modAnim modNotesTx">
        <pc:chgData name="Lieze Rombauts" userId="e16fb120-1fb0-4b48-ae79-e2f12ce00b2f" providerId="ADAL" clId="{64FBF590-7668-4616-844E-1D65AF04A86B}" dt="2024-02-27T11:15:11.728" v="59"/>
        <pc:sldMkLst>
          <pc:docMk/>
          <pc:sldMk cId="443981202" sldId="261"/>
        </pc:sldMkLst>
        <pc:spChg chg="mod">
          <ac:chgData name="Lieze Rombauts" userId="e16fb120-1fb0-4b48-ae79-e2f12ce00b2f" providerId="ADAL" clId="{64FBF590-7668-4616-844E-1D65AF04A86B}" dt="2024-02-27T11:14:36.252" v="55" actId="20577"/>
          <ac:spMkLst>
            <pc:docMk/>
            <pc:sldMk cId="443981202" sldId="261"/>
            <ac:spMk id="10" creationId="{E8D0FEA6-C717-3C7C-71DC-EC280E0E5BB2}"/>
          </ac:spMkLst>
        </pc:spChg>
        <pc:picChg chg="del">
          <ac:chgData name="Lieze Rombauts" userId="e16fb120-1fb0-4b48-ae79-e2f12ce00b2f" providerId="ADAL" clId="{64FBF590-7668-4616-844E-1D65AF04A86B}" dt="2024-02-27T11:14:59.563" v="56" actId="478"/>
          <ac:picMkLst>
            <pc:docMk/>
            <pc:sldMk cId="443981202" sldId="261"/>
            <ac:picMk id="2" creationId="{76BCC26E-6465-435E-80BA-3B758051C598}"/>
          </ac:picMkLst>
        </pc:picChg>
        <pc:picChg chg="add mod">
          <ac:chgData name="Lieze Rombauts" userId="e16fb120-1fb0-4b48-ae79-e2f12ce00b2f" providerId="ADAL" clId="{64FBF590-7668-4616-844E-1D65AF04A86B}" dt="2024-02-27T11:15:03.457" v="58" actId="1076"/>
          <ac:picMkLst>
            <pc:docMk/>
            <pc:sldMk cId="443981202" sldId="261"/>
            <ac:picMk id="3" creationId="{BE4712A1-36BC-89C3-969D-B49E856E0CAC}"/>
          </ac:picMkLst>
        </pc:picChg>
      </pc:sldChg>
      <pc:sldChg chg="modSp add del mod">
        <pc:chgData name="Lieze Rombauts" userId="e16fb120-1fb0-4b48-ae79-e2f12ce00b2f" providerId="ADAL" clId="{64FBF590-7668-4616-844E-1D65AF04A86B}" dt="2024-02-27T11:15:54.330" v="74" actId="47"/>
        <pc:sldMkLst>
          <pc:docMk/>
          <pc:sldMk cId="1784130907" sldId="262"/>
        </pc:sldMkLst>
        <pc:spChg chg="mod">
          <ac:chgData name="Lieze Rombauts" userId="e16fb120-1fb0-4b48-ae79-e2f12ce00b2f" providerId="ADAL" clId="{64FBF590-7668-4616-844E-1D65AF04A86B}" dt="2024-02-27T11:15:48.834" v="72" actId="20577"/>
          <ac:spMkLst>
            <pc:docMk/>
            <pc:sldMk cId="1784130907" sldId="262"/>
            <ac:spMk id="10" creationId="{E8D0FEA6-C717-3C7C-71DC-EC280E0E5BB2}"/>
          </ac:spMkLst>
        </pc:spChg>
      </pc:sldChg>
      <pc:sldChg chg="modSp new mod">
        <pc:chgData name="Lieze Rombauts" userId="e16fb120-1fb0-4b48-ae79-e2f12ce00b2f" providerId="ADAL" clId="{64FBF590-7668-4616-844E-1D65AF04A86B}" dt="2024-02-27T11:16:37.789" v="151" actId="14100"/>
        <pc:sldMkLst>
          <pc:docMk/>
          <pc:sldMk cId="1300848856" sldId="263"/>
        </pc:sldMkLst>
        <pc:spChg chg="mod">
          <ac:chgData name="Lieze Rombauts" userId="e16fb120-1fb0-4b48-ae79-e2f12ce00b2f" providerId="ADAL" clId="{64FBF590-7668-4616-844E-1D65AF04A86B}" dt="2024-02-27T11:16:10.138" v="128" actId="20577"/>
          <ac:spMkLst>
            <pc:docMk/>
            <pc:sldMk cId="1300848856" sldId="263"/>
            <ac:spMk id="2" creationId="{B339271E-EB39-AFD1-84B4-B5480CB80962}"/>
          </ac:spMkLst>
        </pc:spChg>
        <pc:spChg chg="mod">
          <ac:chgData name="Lieze Rombauts" userId="e16fb120-1fb0-4b48-ae79-e2f12ce00b2f" providerId="ADAL" clId="{64FBF590-7668-4616-844E-1D65AF04A86B}" dt="2024-02-27T11:16:37.789" v="151" actId="14100"/>
          <ac:spMkLst>
            <pc:docMk/>
            <pc:sldMk cId="1300848856" sldId="263"/>
            <ac:spMk id="3" creationId="{FFADB779-7838-FB24-6875-CA1794B9D75C}"/>
          </ac:spMkLst>
        </pc:spChg>
      </pc:sldChg>
      <pc:sldChg chg="del">
        <pc:chgData name="Lieze Rombauts" userId="e16fb120-1fb0-4b48-ae79-e2f12ce00b2f" providerId="ADAL" clId="{64FBF590-7668-4616-844E-1D65AF04A86B}" dt="2024-02-27T11:13:38.661" v="19" actId="47"/>
        <pc:sldMkLst>
          <pc:docMk/>
          <pc:sldMk cId="4213261306" sldId="263"/>
        </pc:sldMkLst>
      </pc:sldChg>
      <pc:sldChg chg="modSp add mod">
        <pc:chgData name="Lieze Rombauts" userId="e16fb120-1fb0-4b48-ae79-e2f12ce00b2f" providerId="ADAL" clId="{64FBF590-7668-4616-844E-1D65AF04A86B}" dt="2024-02-27T11:17:03.869" v="167" actId="20577"/>
        <pc:sldMkLst>
          <pc:docMk/>
          <pc:sldMk cId="181840204" sldId="264"/>
        </pc:sldMkLst>
        <pc:spChg chg="mod">
          <ac:chgData name="Lieze Rombauts" userId="e16fb120-1fb0-4b48-ae79-e2f12ce00b2f" providerId="ADAL" clId="{64FBF590-7668-4616-844E-1D65AF04A86B}" dt="2024-02-27T11:17:03.869" v="167" actId="20577"/>
          <ac:spMkLst>
            <pc:docMk/>
            <pc:sldMk cId="181840204" sldId="264"/>
            <ac:spMk id="2" creationId="{B339271E-EB39-AFD1-84B4-B5480CB80962}"/>
          </ac:spMkLst>
        </pc:spChg>
        <pc:spChg chg="mod">
          <ac:chgData name="Lieze Rombauts" userId="e16fb120-1fb0-4b48-ae79-e2f12ce00b2f" providerId="ADAL" clId="{64FBF590-7668-4616-844E-1D65AF04A86B}" dt="2024-02-27T11:16:54.504" v="153" actId="207"/>
          <ac:spMkLst>
            <pc:docMk/>
            <pc:sldMk cId="181840204" sldId="264"/>
            <ac:spMk id="3" creationId="{FFADB779-7838-FB24-6875-CA1794B9D75C}"/>
          </ac:spMkLst>
        </pc:spChg>
      </pc:sldChg>
      <pc:sldChg chg="addSp delSp modSp add mod delAnim modAnim">
        <pc:chgData name="Lieze Rombauts" userId="e16fb120-1fb0-4b48-ae79-e2f12ce00b2f" providerId="ADAL" clId="{64FBF590-7668-4616-844E-1D65AF04A86B}" dt="2024-02-27T11:17:35.720" v="182"/>
        <pc:sldMkLst>
          <pc:docMk/>
          <pc:sldMk cId="3243260594" sldId="265"/>
        </pc:sldMkLst>
        <pc:spChg chg="mod">
          <ac:chgData name="Lieze Rombauts" userId="e16fb120-1fb0-4b48-ae79-e2f12ce00b2f" providerId="ADAL" clId="{64FBF590-7668-4616-844E-1D65AF04A86B}" dt="2024-02-27T11:17:18.364" v="177" actId="20577"/>
          <ac:spMkLst>
            <pc:docMk/>
            <pc:sldMk cId="3243260594" sldId="265"/>
            <ac:spMk id="10" creationId="{E8D0FEA6-C717-3C7C-71DC-EC280E0E5BB2}"/>
          </ac:spMkLst>
        </pc:spChg>
        <pc:picChg chg="add mod">
          <ac:chgData name="Lieze Rombauts" userId="e16fb120-1fb0-4b48-ae79-e2f12ce00b2f" providerId="ADAL" clId="{64FBF590-7668-4616-844E-1D65AF04A86B}" dt="2024-02-27T11:17:27.892" v="180" actId="1076"/>
          <ac:picMkLst>
            <pc:docMk/>
            <pc:sldMk cId="3243260594" sldId="265"/>
            <ac:picMk id="2" creationId="{6C855AF9-77AB-1FFD-91C5-2FF2FB460373}"/>
          </ac:picMkLst>
        </pc:picChg>
        <pc:picChg chg="del">
          <ac:chgData name="Lieze Rombauts" userId="e16fb120-1fb0-4b48-ae79-e2f12ce00b2f" providerId="ADAL" clId="{64FBF590-7668-4616-844E-1D65AF04A86B}" dt="2024-02-27T11:17:24.740" v="178" actId="478"/>
          <ac:picMkLst>
            <pc:docMk/>
            <pc:sldMk cId="3243260594" sldId="265"/>
            <ac:picMk id="3" creationId="{BE4712A1-36BC-89C3-969D-B49E856E0CAC}"/>
          </ac:picMkLst>
        </pc:picChg>
        <pc:picChg chg="add mod">
          <ac:chgData name="Lieze Rombauts" userId="e16fb120-1fb0-4b48-ae79-e2f12ce00b2f" providerId="ADAL" clId="{64FBF590-7668-4616-844E-1D65AF04A86B}" dt="2024-02-27T11:17:32.164" v="181"/>
          <ac:picMkLst>
            <pc:docMk/>
            <pc:sldMk cId="3243260594" sldId="265"/>
            <ac:picMk id="4" creationId="{97DACAAC-F719-48AC-FF1F-D5404CDC3B9B}"/>
          </ac:picMkLst>
        </pc:picChg>
      </pc:sldChg>
      <pc:sldChg chg="addSp delSp modSp add mod">
        <pc:chgData name="Lieze Rombauts" userId="e16fb120-1fb0-4b48-ae79-e2f12ce00b2f" providerId="ADAL" clId="{64FBF590-7668-4616-844E-1D65AF04A86B}" dt="2024-02-27T11:17:56.238" v="188" actId="1076"/>
        <pc:sldMkLst>
          <pc:docMk/>
          <pc:sldMk cId="2503750647" sldId="266"/>
        </pc:sldMkLst>
        <pc:spChg chg="mod">
          <ac:chgData name="Lieze Rombauts" userId="e16fb120-1fb0-4b48-ae79-e2f12ce00b2f" providerId="ADAL" clId="{64FBF590-7668-4616-844E-1D65AF04A86B}" dt="2024-02-27T11:17:47.750" v="185" actId="20577"/>
          <ac:spMkLst>
            <pc:docMk/>
            <pc:sldMk cId="2503750647" sldId="266"/>
            <ac:spMk id="10" creationId="{E8D0FEA6-C717-3C7C-71DC-EC280E0E5BB2}"/>
          </ac:spMkLst>
        </pc:spChg>
        <pc:picChg chg="add mod">
          <ac:chgData name="Lieze Rombauts" userId="e16fb120-1fb0-4b48-ae79-e2f12ce00b2f" providerId="ADAL" clId="{64FBF590-7668-4616-844E-1D65AF04A86B}" dt="2024-02-27T11:17:56.238" v="188" actId="1076"/>
          <ac:picMkLst>
            <pc:docMk/>
            <pc:sldMk cId="2503750647" sldId="266"/>
            <ac:picMk id="2" creationId="{E368C5A6-43C4-7680-AC5E-95A934E93FD0}"/>
          </ac:picMkLst>
        </pc:picChg>
        <pc:picChg chg="del">
          <ac:chgData name="Lieze Rombauts" userId="e16fb120-1fb0-4b48-ae79-e2f12ce00b2f" providerId="ADAL" clId="{64FBF590-7668-4616-844E-1D65AF04A86B}" dt="2024-02-27T11:17:53.345" v="186" actId="478"/>
          <ac:picMkLst>
            <pc:docMk/>
            <pc:sldMk cId="2503750647" sldId="266"/>
            <ac:picMk id="3" creationId="{1144A52E-D512-4A73-E783-17FE18E37887}"/>
          </ac:picMkLst>
        </pc:picChg>
      </pc:sldChg>
      <pc:sldChg chg="del">
        <pc:chgData name="Lieze Rombauts" userId="e16fb120-1fb0-4b48-ae79-e2f12ce00b2f" providerId="ADAL" clId="{64FBF590-7668-4616-844E-1D65AF04A86B}" dt="2024-02-27T11:13:39.820" v="22" actId="47"/>
        <pc:sldMkLst>
          <pc:docMk/>
          <pc:sldMk cId="3982805991" sldId="266"/>
        </pc:sldMkLst>
      </pc:sldChg>
      <pc:sldChg chg="addSp delSp modSp add mod delAnim modAnim modNotesTx">
        <pc:chgData name="Lieze Rombauts" userId="e16fb120-1fb0-4b48-ae79-e2f12ce00b2f" providerId="ADAL" clId="{64FBF590-7668-4616-844E-1D65AF04A86B}" dt="2024-02-27T11:18:23.910" v="196" actId="20577"/>
        <pc:sldMkLst>
          <pc:docMk/>
          <pc:sldMk cId="998300913" sldId="267"/>
        </pc:sldMkLst>
        <pc:spChg chg="mod">
          <ac:chgData name="Lieze Rombauts" userId="e16fb120-1fb0-4b48-ae79-e2f12ce00b2f" providerId="ADAL" clId="{64FBF590-7668-4616-844E-1D65AF04A86B}" dt="2024-02-27T11:18:05.951" v="191" actId="20577"/>
          <ac:spMkLst>
            <pc:docMk/>
            <pc:sldMk cId="998300913" sldId="267"/>
            <ac:spMk id="10" creationId="{E8D0FEA6-C717-3C7C-71DC-EC280E0E5BB2}"/>
          </ac:spMkLst>
        </pc:spChg>
        <pc:picChg chg="add mod">
          <ac:chgData name="Lieze Rombauts" userId="e16fb120-1fb0-4b48-ae79-e2f12ce00b2f" providerId="ADAL" clId="{64FBF590-7668-4616-844E-1D65AF04A86B}" dt="2024-02-27T11:18:16.645" v="194" actId="1076"/>
          <ac:picMkLst>
            <pc:docMk/>
            <pc:sldMk cId="998300913" sldId="267"/>
            <ac:picMk id="2" creationId="{F6A59F5E-96FF-8176-25F9-C4EFBDBFD95A}"/>
          </ac:picMkLst>
        </pc:picChg>
        <pc:picChg chg="del">
          <ac:chgData name="Lieze Rombauts" userId="e16fb120-1fb0-4b48-ae79-e2f12ce00b2f" providerId="ADAL" clId="{64FBF590-7668-4616-844E-1D65AF04A86B}" dt="2024-02-27T11:18:12.692" v="192" actId="478"/>
          <ac:picMkLst>
            <pc:docMk/>
            <pc:sldMk cId="998300913" sldId="267"/>
            <ac:picMk id="3" creationId="{BE4712A1-36BC-89C3-969D-B49E856E0CAC}"/>
          </ac:picMkLst>
        </pc:picChg>
      </pc:sldChg>
      <pc:sldChg chg="del">
        <pc:chgData name="Lieze Rombauts" userId="e16fb120-1fb0-4b48-ae79-e2f12ce00b2f" providerId="ADAL" clId="{64FBF590-7668-4616-844E-1D65AF04A86B}" dt="2024-02-27T11:13:40.785" v="24" actId="47"/>
        <pc:sldMkLst>
          <pc:docMk/>
          <pc:sldMk cId="3528604776" sldId="267"/>
        </pc:sldMkLst>
      </pc:sldChg>
      <pc:sldChg chg="modSp add mod">
        <pc:chgData name="Lieze Rombauts" userId="e16fb120-1fb0-4b48-ae79-e2f12ce00b2f" providerId="ADAL" clId="{64FBF590-7668-4616-844E-1D65AF04A86B}" dt="2024-02-27T11:18:52.119" v="207" actId="20577"/>
        <pc:sldMkLst>
          <pc:docMk/>
          <pc:sldMk cId="3774862079" sldId="268"/>
        </pc:sldMkLst>
        <pc:spChg chg="mod">
          <ac:chgData name="Lieze Rombauts" userId="e16fb120-1fb0-4b48-ae79-e2f12ce00b2f" providerId="ADAL" clId="{64FBF590-7668-4616-844E-1D65AF04A86B}" dt="2024-02-27T11:18:38.528" v="199" actId="20577"/>
          <ac:spMkLst>
            <pc:docMk/>
            <pc:sldMk cId="3774862079" sldId="268"/>
            <ac:spMk id="2" creationId="{B339271E-EB39-AFD1-84B4-B5480CB80962}"/>
          </ac:spMkLst>
        </pc:spChg>
        <pc:spChg chg="mod">
          <ac:chgData name="Lieze Rombauts" userId="e16fb120-1fb0-4b48-ae79-e2f12ce00b2f" providerId="ADAL" clId="{64FBF590-7668-4616-844E-1D65AF04A86B}" dt="2024-02-27T11:18:52.119" v="207" actId="20577"/>
          <ac:spMkLst>
            <pc:docMk/>
            <pc:sldMk cId="3774862079" sldId="268"/>
            <ac:spMk id="3" creationId="{FFADB779-7838-FB24-6875-CA1794B9D75C}"/>
          </ac:spMkLst>
        </pc:spChg>
      </pc:sldChg>
      <pc:sldChg chg="modSp add mod">
        <pc:chgData name="Lieze Rombauts" userId="e16fb120-1fb0-4b48-ae79-e2f12ce00b2f" providerId="ADAL" clId="{64FBF590-7668-4616-844E-1D65AF04A86B}" dt="2024-02-27T11:19:14.312" v="227" actId="207"/>
        <pc:sldMkLst>
          <pc:docMk/>
          <pc:sldMk cId="1539098376" sldId="269"/>
        </pc:sldMkLst>
        <pc:spChg chg="mod">
          <ac:chgData name="Lieze Rombauts" userId="e16fb120-1fb0-4b48-ae79-e2f12ce00b2f" providerId="ADAL" clId="{64FBF590-7668-4616-844E-1D65AF04A86B}" dt="2024-02-27T11:19:08.669" v="226" actId="20577"/>
          <ac:spMkLst>
            <pc:docMk/>
            <pc:sldMk cId="1539098376" sldId="269"/>
            <ac:spMk id="2" creationId="{B339271E-EB39-AFD1-84B4-B5480CB80962}"/>
          </ac:spMkLst>
        </pc:spChg>
        <pc:spChg chg="mod">
          <ac:chgData name="Lieze Rombauts" userId="e16fb120-1fb0-4b48-ae79-e2f12ce00b2f" providerId="ADAL" clId="{64FBF590-7668-4616-844E-1D65AF04A86B}" dt="2024-02-27T11:19:14.312" v="227" actId="207"/>
          <ac:spMkLst>
            <pc:docMk/>
            <pc:sldMk cId="1539098376" sldId="269"/>
            <ac:spMk id="3" creationId="{FFADB779-7838-FB24-6875-CA1794B9D75C}"/>
          </ac:spMkLst>
        </pc:spChg>
      </pc:sldChg>
      <pc:sldChg chg="del">
        <pc:chgData name="Lieze Rombauts" userId="e16fb120-1fb0-4b48-ae79-e2f12ce00b2f" providerId="ADAL" clId="{64FBF590-7668-4616-844E-1D65AF04A86B}" dt="2024-02-27T11:13:39.552" v="21" actId="47"/>
        <pc:sldMkLst>
          <pc:docMk/>
          <pc:sldMk cId="352185852" sldId="270"/>
        </pc:sldMkLst>
      </pc:sldChg>
      <pc:sldChg chg="addSp delSp modSp add mod delAnim modAnim">
        <pc:chgData name="Lieze Rombauts" userId="e16fb120-1fb0-4b48-ae79-e2f12ce00b2f" providerId="ADAL" clId="{64FBF590-7668-4616-844E-1D65AF04A86B}" dt="2024-02-27T11:23:55.211" v="242" actId="1076"/>
        <pc:sldMkLst>
          <pc:docMk/>
          <pc:sldMk cId="682112555" sldId="270"/>
        </pc:sldMkLst>
        <pc:spChg chg="mod">
          <ac:chgData name="Lieze Rombauts" userId="e16fb120-1fb0-4b48-ae79-e2f12ce00b2f" providerId="ADAL" clId="{64FBF590-7668-4616-844E-1D65AF04A86B}" dt="2024-02-27T11:23:45.473" v="239" actId="20577"/>
          <ac:spMkLst>
            <pc:docMk/>
            <pc:sldMk cId="682112555" sldId="270"/>
            <ac:spMk id="10" creationId="{E8D0FEA6-C717-3C7C-71DC-EC280E0E5BB2}"/>
          </ac:spMkLst>
        </pc:spChg>
        <pc:picChg chg="del">
          <ac:chgData name="Lieze Rombauts" userId="e16fb120-1fb0-4b48-ae79-e2f12ce00b2f" providerId="ADAL" clId="{64FBF590-7668-4616-844E-1D65AF04A86B}" dt="2024-02-27T11:23:51.620" v="240" actId="478"/>
          <ac:picMkLst>
            <pc:docMk/>
            <pc:sldMk cId="682112555" sldId="270"/>
            <ac:picMk id="2" creationId="{F6A59F5E-96FF-8176-25F9-C4EFBDBFD95A}"/>
          </ac:picMkLst>
        </pc:picChg>
        <pc:picChg chg="add mod">
          <ac:chgData name="Lieze Rombauts" userId="e16fb120-1fb0-4b48-ae79-e2f12ce00b2f" providerId="ADAL" clId="{64FBF590-7668-4616-844E-1D65AF04A86B}" dt="2024-02-27T11:23:55.211" v="242" actId="1076"/>
          <ac:picMkLst>
            <pc:docMk/>
            <pc:sldMk cId="682112555" sldId="270"/>
            <ac:picMk id="3" creationId="{4EC24803-DC56-96A0-72B4-2AB8E71DA0DC}"/>
          </ac:picMkLst>
        </pc:picChg>
      </pc:sldChg>
      <pc:sldChg chg="addSp delSp modSp add mod">
        <pc:chgData name="Lieze Rombauts" userId="e16fb120-1fb0-4b48-ae79-e2f12ce00b2f" providerId="ADAL" clId="{64FBF590-7668-4616-844E-1D65AF04A86B}" dt="2024-02-27T11:24:27.599" v="248" actId="1076"/>
        <pc:sldMkLst>
          <pc:docMk/>
          <pc:sldMk cId="1307113787" sldId="271"/>
        </pc:sldMkLst>
        <pc:spChg chg="mod">
          <ac:chgData name="Lieze Rombauts" userId="e16fb120-1fb0-4b48-ae79-e2f12ce00b2f" providerId="ADAL" clId="{64FBF590-7668-4616-844E-1D65AF04A86B}" dt="2024-02-27T11:24:17.817" v="245" actId="20577"/>
          <ac:spMkLst>
            <pc:docMk/>
            <pc:sldMk cId="1307113787" sldId="271"/>
            <ac:spMk id="10" creationId="{E8D0FEA6-C717-3C7C-71DC-EC280E0E5BB2}"/>
          </ac:spMkLst>
        </pc:spChg>
        <pc:picChg chg="add mod">
          <ac:chgData name="Lieze Rombauts" userId="e16fb120-1fb0-4b48-ae79-e2f12ce00b2f" providerId="ADAL" clId="{64FBF590-7668-4616-844E-1D65AF04A86B}" dt="2024-02-27T11:24:27.599" v="248" actId="1076"/>
          <ac:picMkLst>
            <pc:docMk/>
            <pc:sldMk cId="1307113787" sldId="271"/>
            <ac:picMk id="2" creationId="{EFAF7713-F0B3-7D7C-9BC8-D33188F5A107}"/>
          </ac:picMkLst>
        </pc:picChg>
        <pc:picChg chg="del">
          <ac:chgData name="Lieze Rombauts" userId="e16fb120-1fb0-4b48-ae79-e2f12ce00b2f" providerId="ADAL" clId="{64FBF590-7668-4616-844E-1D65AF04A86B}" dt="2024-02-27T11:24:24.331" v="246" actId="478"/>
          <ac:picMkLst>
            <pc:docMk/>
            <pc:sldMk cId="1307113787" sldId="271"/>
            <ac:picMk id="3" creationId="{1144A52E-D512-4A73-E783-17FE18E37887}"/>
          </ac:picMkLst>
        </pc:picChg>
      </pc:sldChg>
      <pc:sldChg chg="addSp delSp modSp add mod delAnim modAnim modNotesTx">
        <pc:chgData name="Lieze Rombauts" userId="e16fb120-1fb0-4b48-ae79-e2f12ce00b2f" providerId="ADAL" clId="{64FBF590-7668-4616-844E-1D65AF04A86B}" dt="2024-02-27T11:24:52.928" v="255" actId="20577"/>
        <pc:sldMkLst>
          <pc:docMk/>
          <pc:sldMk cId="554646057" sldId="272"/>
        </pc:sldMkLst>
        <pc:spChg chg="mod">
          <ac:chgData name="Lieze Rombauts" userId="e16fb120-1fb0-4b48-ae79-e2f12ce00b2f" providerId="ADAL" clId="{64FBF590-7668-4616-844E-1D65AF04A86B}" dt="2024-02-27T11:24:38.717" v="251" actId="20577"/>
          <ac:spMkLst>
            <pc:docMk/>
            <pc:sldMk cId="554646057" sldId="272"/>
            <ac:spMk id="10" creationId="{E8D0FEA6-C717-3C7C-71DC-EC280E0E5BB2}"/>
          </ac:spMkLst>
        </pc:spChg>
        <pc:picChg chg="add mod">
          <ac:chgData name="Lieze Rombauts" userId="e16fb120-1fb0-4b48-ae79-e2f12ce00b2f" providerId="ADAL" clId="{64FBF590-7668-4616-844E-1D65AF04A86B}" dt="2024-02-27T11:24:48.316" v="254" actId="1076"/>
          <ac:picMkLst>
            <pc:docMk/>
            <pc:sldMk cId="554646057" sldId="272"/>
            <ac:picMk id="2" creationId="{84D2BE32-0DCF-77A6-0D0D-39DEF9F6386E}"/>
          </ac:picMkLst>
        </pc:picChg>
        <pc:picChg chg="del">
          <ac:chgData name="Lieze Rombauts" userId="e16fb120-1fb0-4b48-ae79-e2f12ce00b2f" providerId="ADAL" clId="{64FBF590-7668-4616-844E-1D65AF04A86B}" dt="2024-02-27T11:24:45.599" v="252" actId="478"/>
          <ac:picMkLst>
            <pc:docMk/>
            <pc:sldMk cId="554646057" sldId="272"/>
            <ac:picMk id="3" creationId="{BE4712A1-36BC-89C3-969D-B49E856E0CAC}"/>
          </ac:picMkLst>
        </pc:picChg>
      </pc:sldChg>
      <pc:sldChg chg="del">
        <pc:chgData name="Lieze Rombauts" userId="e16fb120-1fb0-4b48-ae79-e2f12ce00b2f" providerId="ADAL" clId="{64FBF590-7668-4616-844E-1D65AF04A86B}" dt="2024-02-27T11:13:39.098" v="20" actId="47"/>
        <pc:sldMkLst>
          <pc:docMk/>
          <pc:sldMk cId="2642163746" sldId="272"/>
        </pc:sldMkLst>
      </pc:sldChg>
      <pc:sldChg chg="modSp add mod">
        <pc:chgData name="Lieze Rombauts" userId="e16fb120-1fb0-4b48-ae79-e2f12ce00b2f" providerId="ADAL" clId="{64FBF590-7668-4616-844E-1D65AF04A86B}" dt="2024-02-27T11:25:15.771" v="260" actId="6549"/>
        <pc:sldMkLst>
          <pc:docMk/>
          <pc:sldMk cId="335193445" sldId="273"/>
        </pc:sldMkLst>
        <pc:spChg chg="mod">
          <ac:chgData name="Lieze Rombauts" userId="e16fb120-1fb0-4b48-ae79-e2f12ce00b2f" providerId="ADAL" clId="{64FBF590-7668-4616-844E-1D65AF04A86B}" dt="2024-02-27T11:25:01.167" v="258" actId="20577"/>
          <ac:spMkLst>
            <pc:docMk/>
            <pc:sldMk cId="335193445" sldId="273"/>
            <ac:spMk id="2" creationId="{B339271E-EB39-AFD1-84B4-B5480CB80962}"/>
          </ac:spMkLst>
        </pc:spChg>
        <pc:spChg chg="mod">
          <ac:chgData name="Lieze Rombauts" userId="e16fb120-1fb0-4b48-ae79-e2f12ce00b2f" providerId="ADAL" clId="{64FBF590-7668-4616-844E-1D65AF04A86B}" dt="2024-02-27T11:25:15.771" v="260" actId="6549"/>
          <ac:spMkLst>
            <pc:docMk/>
            <pc:sldMk cId="335193445" sldId="273"/>
            <ac:spMk id="3" creationId="{FFADB779-7838-FB24-6875-CA1794B9D75C}"/>
          </ac:spMkLst>
        </pc:spChg>
      </pc:sldChg>
      <pc:sldChg chg="del">
        <pc:chgData name="Lieze Rombauts" userId="e16fb120-1fb0-4b48-ae79-e2f12ce00b2f" providerId="ADAL" clId="{64FBF590-7668-4616-844E-1D65AF04A86B}" dt="2024-02-27T11:13:40.021" v="23" actId="47"/>
        <pc:sldMkLst>
          <pc:docMk/>
          <pc:sldMk cId="3060846539" sldId="273"/>
        </pc:sldMkLst>
      </pc:sldChg>
      <pc:sldChg chg="modSp add mod">
        <pc:chgData name="Lieze Rombauts" userId="e16fb120-1fb0-4b48-ae79-e2f12ce00b2f" providerId="ADAL" clId="{64FBF590-7668-4616-844E-1D65AF04A86B}" dt="2024-02-27T11:33:21.360" v="279" actId="207"/>
        <pc:sldMkLst>
          <pc:docMk/>
          <pc:sldMk cId="201573049" sldId="274"/>
        </pc:sldMkLst>
        <pc:spChg chg="mod">
          <ac:chgData name="Lieze Rombauts" userId="e16fb120-1fb0-4b48-ae79-e2f12ce00b2f" providerId="ADAL" clId="{64FBF590-7668-4616-844E-1D65AF04A86B}" dt="2024-02-27T11:33:03.890" v="277" actId="27636"/>
          <ac:spMkLst>
            <pc:docMk/>
            <pc:sldMk cId="201573049" sldId="274"/>
            <ac:spMk id="2" creationId="{B339271E-EB39-AFD1-84B4-B5480CB80962}"/>
          </ac:spMkLst>
        </pc:spChg>
        <pc:spChg chg="mod">
          <ac:chgData name="Lieze Rombauts" userId="e16fb120-1fb0-4b48-ae79-e2f12ce00b2f" providerId="ADAL" clId="{64FBF590-7668-4616-844E-1D65AF04A86B}" dt="2024-02-27T11:33:21.360" v="279" actId="207"/>
          <ac:spMkLst>
            <pc:docMk/>
            <pc:sldMk cId="201573049" sldId="274"/>
            <ac:spMk id="3" creationId="{FFADB779-7838-FB24-6875-CA1794B9D75C}"/>
          </ac:spMkLst>
        </pc:spChg>
      </pc:sldChg>
      <pc:sldChg chg="del">
        <pc:chgData name="Lieze Rombauts" userId="e16fb120-1fb0-4b48-ae79-e2f12ce00b2f" providerId="ADAL" clId="{64FBF590-7668-4616-844E-1D65AF04A86B}" dt="2024-02-27T11:13:23.962" v="0" actId="47"/>
        <pc:sldMkLst>
          <pc:docMk/>
          <pc:sldMk cId="2582120909" sldId="274"/>
        </pc:sldMkLst>
      </pc:sldChg>
      <pc:sldChg chg="add del">
        <pc:chgData name="Lieze Rombauts" userId="e16fb120-1fb0-4b48-ae79-e2f12ce00b2f" providerId="ADAL" clId="{64FBF590-7668-4616-844E-1D65AF04A86B}" dt="2024-02-27T11:32:55.034" v="263" actId="47"/>
        <pc:sldMkLst>
          <pc:docMk/>
          <pc:sldMk cId="1516446849" sldId="275"/>
        </pc:sldMkLst>
      </pc:sldChg>
      <pc:sldChg chg="addSp delSp modSp add mod modAnim">
        <pc:chgData name="Lieze Rombauts" userId="e16fb120-1fb0-4b48-ae79-e2f12ce00b2f" providerId="ADAL" clId="{64FBF590-7668-4616-844E-1D65AF04A86B}" dt="2024-02-27T11:33:54.738" v="286"/>
        <pc:sldMkLst>
          <pc:docMk/>
          <pc:sldMk cId="2874961747" sldId="275"/>
        </pc:sldMkLst>
        <pc:spChg chg="del">
          <ac:chgData name="Lieze Rombauts" userId="e16fb120-1fb0-4b48-ae79-e2f12ce00b2f" providerId="ADAL" clId="{64FBF590-7668-4616-844E-1D65AF04A86B}" dt="2024-02-27T11:33:35.520" v="281" actId="478"/>
          <ac:spMkLst>
            <pc:docMk/>
            <pc:sldMk cId="2874961747" sldId="275"/>
            <ac:spMk id="3" creationId="{FFADB779-7838-FB24-6875-CA1794B9D75C}"/>
          </ac:spMkLst>
        </pc:spChg>
        <pc:spChg chg="add del mod">
          <ac:chgData name="Lieze Rombauts" userId="e16fb120-1fb0-4b48-ae79-e2f12ce00b2f" providerId="ADAL" clId="{64FBF590-7668-4616-844E-1D65AF04A86B}" dt="2024-02-27T11:33:41.016" v="282" actId="478"/>
          <ac:spMkLst>
            <pc:docMk/>
            <pc:sldMk cId="2874961747" sldId="275"/>
            <ac:spMk id="5" creationId="{6EB14A44-B5B2-0CEB-E86C-3C520AAE76F3}"/>
          </ac:spMkLst>
        </pc:spChg>
        <pc:picChg chg="add mod">
          <ac:chgData name="Lieze Rombauts" userId="e16fb120-1fb0-4b48-ae79-e2f12ce00b2f" providerId="ADAL" clId="{64FBF590-7668-4616-844E-1D65AF04A86B}" dt="2024-02-27T11:33:44.708" v="284" actId="1076"/>
          <ac:picMkLst>
            <pc:docMk/>
            <pc:sldMk cId="2874961747" sldId="275"/>
            <ac:picMk id="6" creationId="{8CAFF173-C4F7-9C8B-8CBA-C0A2B08974EA}"/>
          </ac:picMkLst>
        </pc:picChg>
        <pc:picChg chg="add mod">
          <ac:chgData name="Lieze Rombauts" userId="e16fb120-1fb0-4b48-ae79-e2f12ce00b2f" providerId="ADAL" clId="{64FBF590-7668-4616-844E-1D65AF04A86B}" dt="2024-02-27T11:33:51.987" v="285"/>
          <ac:picMkLst>
            <pc:docMk/>
            <pc:sldMk cId="2874961747" sldId="275"/>
            <ac:picMk id="7" creationId="{55DC1B63-9DD9-985E-DCF3-E25A0C12D882}"/>
          </ac:picMkLst>
        </pc:picChg>
      </pc:sldChg>
      <pc:sldChg chg="del">
        <pc:chgData name="Lieze Rombauts" userId="e16fb120-1fb0-4b48-ae79-e2f12ce00b2f" providerId="ADAL" clId="{64FBF590-7668-4616-844E-1D65AF04A86B}" dt="2024-02-27T11:13:40.991" v="26" actId="47"/>
        <pc:sldMkLst>
          <pc:docMk/>
          <pc:sldMk cId="4178182733" sldId="275"/>
        </pc:sldMkLst>
      </pc:sldChg>
      <pc:sldChg chg="addSp delSp modSp add mod delAnim">
        <pc:chgData name="Lieze Rombauts" userId="e16fb120-1fb0-4b48-ae79-e2f12ce00b2f" providerId="ADAL" clId="{64FBF590-7668-4616-844E-1D65AF04A86B}" dt="2024-02-27T11:34:15.181" v="296" actId="1076"/>
        <pc:sldMkLst>
          <pc:docMk/>
          <pc:sldMk cId="1592273392" sldId="276"/>
        </pc:sldMkLst>
        <pc:spChg chg="mod">
          <ac:chgData name="Lieze Rombauts" userId="e16fb120-1fb0-4b48-ae79-e2f12ce00b2f" providerId="ADAL" clId="{64FBF590-7668-4616-844E-1D65AF04A86B}" dt="2024-02-27T11:34:04.629" v="293" actId="20577"/>
          <ac:spMkLst>
            <pc:docMk/>
            <pc:sldMk cId="1592273392" sldId="276"/>
            <ac:spMk id="2" creationId="{B339271E-EB39-AFD1-84B4-B5480CB80962}"/>
          </ac:spMkLst>
        </pc:spChg>
        <pc:picChg chg="add mod">
          <ac:chgData name="Lieze Rombauts" userId="e16fb120-1fb0-4b48-ae79-e2f12ce00b2f" providerId="ADAL" clId="{64FBF590-7668-4616-844E-1D65AF04A86B}" dt="2024-02-27T11:34:15.181" v="296" actId="1076"/>
          <ac:picMkLst>
            <pc:docMk/>
            <pc:sldMk cId="1592273392" sldId="276"/>
            <ac:picMk id="3" creationId="{D2FED769-B59C-22B5-0183-806A13172AE6}"/>
          </ac:picMkLst>
        </pc:picChg>
        <pc:picChg chg="del">
          <ac:chgData name="Lieze Rombauts" userId="e16fb120-1fb0-4b48-ae79-e2f12ce00b2f" providerId="ADAL" clId="{64FBF590-7668-4616-844E-1D65AF04A86B}" dt="2024-02-27T11:34:10.632" v="294" actId="478"/>
          <ac:picMkLst>
            <pc:docMk/>
            <pc:sldMk cId="1592273392" sldId="276"/>
            <ac:picMk id="6" creationId="{8CAFF173-C4F7-9C8B-8CBA-C0A2B08974EA}"/>
          </ac:picMkLst>
        </pc:picChg>
      </pc:sldChg>
      <pc:sldChg chg="del">
        <pc:chgData name="Lieze Rombauts" userId="e16fb120-1fb0-4b48-ae79-e2f12ce00b2f" providerId="ADAL" clId="{64FBF590-7668-4616-844E-1D65AF04A86B}" dt="2024-02-27T11:13:41.683" v="27" actId="47"/>
        <pc:sldMkLst>
          <pc:docMk/>
          <pc:sldMk cId="3012005408" sldId="276"/>
        </pc:sldMkLst>
      </pc:sldChg>
      <pc:sldChg chg="del">
        <pc:chgData name="Lieze Rombauts" userId="e16fb120-1fb0-4b48-ae79-e2f12ce00b2f" providerId="ADAL" clId="{64FBF590-7668-4616-844E-1D65AF04A86B}" dt="2024-02-27T11:13:40.801" v="25" actId="47"/>
        <pc:sldMkLst>
          <pc:docMk/>
          <pc:sldMk cId="1438158298" sldId="277"/>
        </pc:sldMkLst>
      </pc:sldChg>
      <pc:sldChg chg="addSp delSp modSp add mod modAnim">
        <pc:chgData name="Lieze Rombauts" userId="e16fb120-1fb0-4b48-ae79-e2f12ce00b2f" providerId="ADAL" clId="{64FBF590-7668-4616-844E-1D65AF04A86B}" dt="2024-02-27T11:34:34.203" v="304" actId="1076"/>
        <pc:sldMkLst>
          <pc:docMk/>
          <pc:sldMk cId="3845223563" sldId="277"/>
        </pc:sldMkLst>
        <pc:spChg chg="mod">
          <ac:chgData name="Lieze Rombauts" userId="e16fb120-1fb0-4b48-ae79-e2f12ce00b2f" providerId="ADAL" clId="{64FBF590-7668-4616-844E-1D65AF04A86B}" dt="2024-02-27T11:34:24.898" v="301" actId="20577"/>
          <ac:spMkLst>
            <pc:docMk/>
            <pc:sldMk cId="3845223563" sldId="277"/>
            <ac:spMk id="2" creationId="{B339271E-EB39-AFD1-84B4-B5480CB80962}"/>
          </ac:spMkLst>
        </pc:spChg>
        <pc:picChg chg="del">
          <ac:chgData name="Lieze Rombauts" userId="e16fb120-1fb0-4b48-ae79-e2f12ce00b2f" providerId="ADAL" clId="{64FBF590-7668-4616-844E-1D65AF04A86B}" dt="2024-02-27T11:34:31.271" v="302" actId="478"/>
          <ac:picMkLst>
            <pc:docMk/>
            <pc:sldMk cId="3845223563" sldId="277"/>
            <ac:picMk id="3" creationId="{D2FED769-B59C-22B5-0183-806A13172AE6}"/>
          </ac:picMkLst>
        </pc:picChg>
        <pc:picChg chg="add mod">
          <ac:chgData name="Lieze Rombauts" userId="e16fb120-1fb0-4b48-ae79-e2f12ce00b2f" providerId="ADAL" clId="{64FBF590-7668-4616-844E-1D65AF04A86B}" dt="2024-02-27T11:34:34.203" v="304" actId="1076"/>
          <ac:picMkLst>
            <pc:docMk/>
            <pc:sldMk cId="3845223563" sldId="277"/>
            <ac:picMk id="4" creationId="{F347F9B7-7AD3-E2B0-72FC-7A548DA999AF}"/>
          </ac:picMkLst>
        </pc:picChg>
      </pc:sldChg>
      <pc:sldChg chg="del">
        <pc:chgData name="Lieze Rombauts" userId="e16fb120-1fb0-4b48-ae79-e2f12ce00b2f" providerId="ADAL" clId="{64FBF590-7668-4616-844E-1D65AF04A86B}" dt="2024-02-27T11:13:24.729" v="1" actId="47"/>
        <pc:sldMkLst>
          <pc:docMk/>
          <pc:sldMk cId="870518126" sldId="278"/>
        </pc:sldMkLst>
      </pc:sldChg>
      <pc:sldChg chg="modSp add mod">
        <pc:chgData name="Lieze Rombauts" userId="e16fb120-1fb0-4b48-ae79-e2f12ce00b2f" providerId="ADAL" clId="{64FBF590-7668-4616-844E-1D65AF04A86B}" dt="2024-02-27T11:34:59.132" v="313" actId="20577"/>
        <pc:sldMkLst>
          <pc:docMk/>
          <pc:sldMk cId="1378830128" sldId="278"/>
        </pc:sldMkLst>
        <pc:spChg chg="mod">
          <ac:chgData name="Lieze Rombauts" userId="e16fb120-1fb0-4b48-ae79-e2f12ce00b2f" providerId="ADAL" clId="{64FBF590-7668-4616-844E-1D65AF04A86B}" dt="2024-02-27T11:34:50.052" v="310" actId="20577"/>
          <ac:spMkLst>
            <pc:docMk/>
            <pc:sldMk cId="1378830128" sldId="278"/>
            <ac:spMk id="2" creationId="{B339271E-EB39-AFD1-84B4-B5480CB80962}"/>
          </ac:spMkLst>
        </pc:spChg>
        <pc:spChg chg="mod">
          <ac:chgData name="Lieze Rombauts" userId="e16fb120-1fb0-4b48-ae79-e2f12ce00b2f" providerId="ADAL" clId="{64FBF590-7668-4616-844E-1D65AF04A86B}" dt="2024-02-27T11:34:59.132" v="313" actId="20577"/>
          <ac:spMkLst>
            <pc:docMk/>
            <pc:sldMk cId="1378830128" sldId="278"/>
            <ac:spMk id="3" creationId="{FFADB779-7838-FB24-6875-CA1794B9D75C}"/>
          </ac:spMkLst>
        </pc:spChg>
      </pc:sldChg>
      <pc:sldChg chg="modSp add mod">
        <pc:chgData name="Lieze Rombauts" userId="e16fb120-1fb0-4b48-ae79-e2f12ce00b2f" providerId="ADAL" clId="{64FBF590-7668-4616-844E-1D65AF04A86B}" dt="2024-02-27T11:35:33.224" v="330" actId="207"/>
        <pc:sldMkLst>
          <pc:docMk/>
          <pc:sldMk cId="340104211" sldId="279"/>
        </pc:sldMkLst>
        <pc:spChg chg="mod">
          <ac:chgData name="Lieze Rombauts" userId="e16fb120-1fb0-4b48-ae79-e2f12ce00b2f" providerId="ADAL" clId="{64FBF590-7668-4616-844E-1D65AF04A86B}" dt="2024-02-27T11:35:17.783" v="328" actId="27636"/>
          <ac:spMkLst>
            <pc:docMk/>
            <pc:sldMk cId="340104211" sldId="279"/>
            <ac:spMk id="2" creationId="{B339271E-EB39-AFD1-84B4-B5480CB80962}"/>
          </ac:spMkLst>
        </pc:spChg>
        <pc:spChg chg="mod">
          <ac:chgData name="Lieze Rombauts" userId="e16fb120-1fb0-4b48-ae79-e2f12ce00b2f" providerId="ADAL" clId="{64FBF590-7668-4616-844E-1D65AF04A86B}" dt="2024-02-27T11:35:33.224" v="330" actId="207"/>
          <ac:spMkLst>
            <pc:docMk/>
            <pc:sldMk cId="340104211" sldId="279"/>
            <ac:spMk id="3" creationId="{FFADB779-7838-FB24-6875-CA1794B9D75C}"/>
          </ac:spMkLst>
        </pc:spChg>
      </pc:sldChg>
      <pc:sldChg chg="addSp delSp modSp add mod delAnim modAnim">
        <pc:chgData name="Lieze Rombauts" userId="e16fb120-1fb0-4b48-ae79-e2f12ce00b2f" providerId="ADAL" clId="{64FBF590-7668-4616-844E-1D65AF04A86B}" dt="2024-02-27T11:35:56.614" v="343" actId="1076"/>
        <pc:sldMkLst>
          <pc:docMk/>
          <pc:sldMk cId="2151344274" sldId="280"/>
        </pc:sldMkLst>
        <pc:spChg chg="mod">
          <ac:chgData name="Lieze Rombauts" userId="e16fb120-1fb0-4b48-ae79-e2f12ce00b2f" providerId="ADAL" clId="{64FBF590-7668-4616-844E-1D65AF04A86B}" dt="2024-02-27T11:35:48.107" v="340" actId="20577"/>
          <ac:spMkLst>
            <pc:docMk/>
            <pc:sldMk cId="2151344274" sldId="280"/>
            <ac:spMk id="2" creationId="{B339271E-EB39-AFD1-84B4-B5480CB80962}"/>
          </ac:spMkLst>
        </pc:spChg>
        <pc:picChg chg="add mod">
          <ac:chgData name="Lieze Rombauts" userId="e16fb120-1fb0-4b48-ae79-e2f12ce00b2f" providerId="ADAL" clId="{64FBF590-7668-4616-844E-1D65AF04A86B}" dt="2024-02-27T11:35:56.614" v="343" actId="1076"/>
          <ac:picMkLst>
            <pc:docMk/>
            <pc:sldMk cId="2151344274" sldId="280"/>
            <ac:picMk id="3" creationId="{D905DA63-C3A4-3B25-BAA9-1E65C4DA0AC4}"/>
          </ac:picMkLst>
        </pc:picChg>
        <pc:picChg chg="del">
          <ac:chgData name="Lieze Rombauts" userId="e16fb120-1fb0-4b48-ae79-e2f12ce00b2f" providerId="ADAL" clId="{64FBF590-7668-4616-844E-1D65AF04A86B}" dt="2024-02-27T11:35:53.122" v="341" actId="478"/>
          <ac:picMkLst>
            <pc:docMk/>
            <pc:sldMk cId="2151344274" sldId="280"/>
            <ac:picMk id="4" creationId="{F347F9B7-7AD3-E2B0-72FC-7A548DA999AF}"/>
          </ac:picMkLst>
        </pc:picChg>
      </pc:sldChg>
      <pc:sldChg chg="addSp delSp modSp new mod modAnim">
        <pc:chgData name="Lieze Rombauts" userId="e16fb120-1fb0-4b48-ae79-e2f12ce00b2f" providerId="ADAL" clId="{64FBF590-7668-4616-844E-1D65AF04A86B}" dt="2024-02-27T11:36:19.752" v="354" actId="1076"/>
        <pc:sldMkLst>
          <pc:docMk/>
          <pc:sldMk cId="3120525235" sldId="281"/>
        </pc:sldMkLst>
        <pc:spChg chg="mod">
          <ac:chgData name="Lieze Rombauts" userId="e16fb120-1fb0-4b48-ae79-e2f12ce00b2f" providerId="ADAL" clId="{64FBF590-7668-4616-844E-1D65AF04A86B}" dt="2024-02-27T11:36:10.315" v="351" actId="20577"/>
          <ac:spMkLst>
            <pc:docMk/>
            <pc:sldMk cId="3120525235" sldId="281"/>
            <ac:spMk id="2" creationId="{981BCBE8-7A97-E53D-9A5B-F19D883691DE}"/>
          </ac:spMkLst>
        </pc:spChg>
        <pc:spChg chg="del">
          <ac:chgData name="Lieze Rombauts" userId="e16fb120-1fb0-4b48-ae79-e2f12ce00b2f" providerId="ADAL" clId="{64FBF590-7668-4616-844E-1D65AF04A86B}" dt="2024-02-27T11:36:16.337" v="352" actId="478"/>
          <ac:spMkLst>
            <pc:docMk/>
            <pc:sldMk cId="3120525235" sldId="281"/>
            <ac:spMk id="3" creationId="{C54ED1FA-3A4A-8A4C-CFF4-604359D283E4}"/>
          </ac:spMkLst>
        </pc:spChg>
        <pc:picChg chg="add mod">
          <ac:chgData name="Lieze Rombauts" userId="e16fb120-1fb0-4b48-ae79-e2f12ce00b2f" providerId="ADAL" clId="{64FBF590-7668-4616-844E-1D65AF04A86B}" dt="2024-02-27T11:36:19.752" v="354" actId="1076"/>
          <ac:picMkLst>
            <pc:docMk/>
            <pc:sldMk cId="3120525235" sldId="281"/>
            <ac:picMk id="4" creationId="{F7121F1E-F56C-E927-F910-F2B6F0737774}"/>
          </ac:picMkLst>
        </pc:picChg>
      </pc:sldChg>
      <pc:sldChg chg="addSp delSp modSp new mod modAnim">
        <pc:chgData name="Lieze Rombauts" userId="e16fb120-1fb0-4b48-ae79-e2f12ce00b2f" providerId="ADAL" clId="{64FBF590-7668-4616-844E-1D65AF04A86B}" dt="2024-02-27T11:36:47.961" v="388" actId="1076"/>
        <pc:sldMkLst>
          <pc:docMk/>
          <pc:sldMk cId="188345581" sldId="282"/>
        </pc:sldMkLst>
        <pc:spChg chg="mod">
          <ac:chgData name="Lieze Rombauts" userId="e16fb120-1fb0-4b48-ae79-e2f12ce00b2f" providerId="ADAL" clId="{64FBF590-7668-4616-844E-1D65AF04A86B}" dt="2024-02-27T11:36:36.328" v="385" actId="20577"/>
          <ac:spMkLst>
            <pc:docMk/>
            <pc:sldMk cId="188345581" sldId="282"/>
            <ac:spMk id="2" creationId="{CDF9F191-3DD7-8504-4062-E125C6609887}"/>
          </ac:spMkLst>
        </pc:spChg>
        <pc:spChg chg="del">
          <ac:chgData name="Lieze Rombauts" userId="e16fb120-1fb0-4b48-ae79-e2f12ce00b2f" providerId="ADAL" clId="{64FBF590-7668-4616-844E-1D65AF04A86B}" dt="2024-02-27T11:36:39.586" v="386" actId="478"/>
          <ac:spMkLst>
            <pc:docMk/>
            <pc:sldMk cId="188345581" sldId="282"/>
            <ac:spMk id="3" creationId="{74B37945-CCC5-A719-CD84-55BA2FE049C7}"/>
          </ac:spMkLst>
        </pc:spChg>
        <pc:picChg chg="add mod">
          <ac:chgData name="Lieze Rombauts" userId="e16fb120-1fb0-4b48-ae79-e2f12ce00b2f" providerId="ADAL" clId="{64FBF590-7668-4616-844E-1D65AF04A86B}" dt="2024-02-27T11:36:47.961" v="388" actId="1076"/>
          <ac:picMkLst>
            <pc:docMk/>
            <pc:sldMk cId="188345581" sldId="282"/>
            <ac:picMk id="4" creationId="{06DC4B55-4607-FAEB-E647-DF3904A6986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385EE-3D6A-354C-B128-7FCE8E47D072}" type="datetimeFigureOut">
              <a:rPr lang="nl-BE" smtClean="0"/>
              <a:t>27/02/2024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CE824-6173-3349-98C0-21BD1BD9A5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4713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Filmpje is heel traag, misschien versneld afspelen </a:t>
            </a:r>
            <a:r>
              <a:rPr lang="nl-BE" dirty="0">
                <a:sym typeface="Wingdings" panose="05000000000000000000" pitchFamily="2" charset="2"/>
              </a:rPr>
              <a:t> realistischer</a:t>
            </a: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CE824-6173-3349-98C0-21BD1BD9A544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4868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Filmpje is heel traag, misschien versneld afspelen </a:t>
            </a:r>
            <a:r>
              <a:rPr lang="nl-BE" dirty="0">
                <a:sym typeface="Wingdings" panose="05000000000000000000" pitchFamily="2" charset="2"/>
              </a:rPr>
              <a:t> realistischer</a:t>
            </a: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CE824-6173-3349-98C0-21BD1BD9A544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6148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Leerlingen hebben hierbij altijd</a:t>
            </a:r>
            <a:r>
              <a:rPr lang="nl-BE" baseline="0" dirty="0"/>
              <a:t> meer juist dan fragment 1 ondanks de extra afleiding. Misschien een bekender liedje nemen op de achtergrond (Loterij – Lil Kleine of </a:t>
            </a:r>
            <a:r>
              <a:rPr lang="nl-BE" baseline="0" dirty="0" err="1"/>
              <a:t>Despacito</a:t>
            </a:r>
            <a:r>
              <a:rPr lang="nl-BE" baseline="0" dirty="0"/>
              <a:t> of dergelijk…)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CE824-6173-3349-98C0-21BD1BD9A544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6657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Leerlingen hebben hierbij altijd</a:t>
            </a:r>
            <a:r>
              <a:rPr lang="nl-BE" baseline="0" dirty="0"/>
              <a:t> meer juist dan fragment 1 ondanks de extra afleiding. Misschien een bekender liedje nemen op de achtergrond (Loterij – Lil Kleine of </a:t>
            </a:r>
            <a:r>
              <a:rPr lang="nl-BE" baseline="0" dirty="0" err="1"/>
              <a:t>Despacito</a:t>
            </a:r>
            <a:r>
              <a:rPr lang="nl-BE" baseline="0" dirty="0"/>
              <a:t> of dergelijk…)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CE824-6173-3349-98C0-21BD1BD9A544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5653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CE824-6173-3349-98C0-21BD1BD9A544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5217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292" y="1122363"/>
            <a:ext cx="8533312" cy="1863114"/>
          </a:xfrm>
        </p:spPr>
        <p:txBody>
          <a:bodyPr anchor="b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292" y="3429000"/>
            <a:ext cx="8533312" cy="8857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B262272-8050-4814-5126-3499187B97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70" y="5556737"/>
            <a:ext cx="2018789" cy="885795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B872F87E-A262-EA33-01B5-B0BDE4C460F8}"/>
              </a:ext>
            </a:extLst>
          </p:cNvPr>
          <p:cNvSpPr/>
          <p:nvPr userDrawn="1"/>
        </p:nvSpPr>
        <p:spPr>
          <a:xfrm rot="1679980">
            <a:off x="9448390" y="-1194684"/>
            <a:ext cx="532464" cy="1030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59BE03A-8FEB-F315-B31D-4D6310AB30E9}"/>
              </a:ext>
            </a:extLst>
          </p:cNvPr>
          <p:cNvSpPr/>
          <p:nvPr userDrawn="1"/>
        </p:nvSpPr>
        <p:spPr>
          <a:xfrm rot="1679980">
            <a:off x="10312306" y="-869001"/>
            <a:ext cx="532464" cy="1030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7203B42-2145-D927-7C55-5B66121C5EC8}"/>
              </a:ext>
            </a:extLst>
          </p:cNvPr>
          <p:cNvSpPr/>
          <p:nvPr userDrawn="1"/>
        </p:nvSpPr>
        <p:spPr>
          <a:xfrm rot="1679980">
            <a:off x="11183424" y="-478376"/>
            <a:ext cx="532464" cy="1030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7BF5B2D-7EE4-BF3C-3488-8ACA41695048}"/>
              </a:ext>
            </a:extLst>
          </p:cNvPr>
          <p:cNvSpPr/>
          <p:nvPr userDrawn="1"/>
        </p:nvSpPr>
        <p:spPr>
          <a:xfrm rot="1679980">
            <a:off x="7074630" y="4413924"/>
            <a:ext cx="532464" cy="3908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308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407526"/>
            <a:ext cx="5257801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151" y="2176001"/>
            <a:ext cx="5257800" cy="29940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407988"/>
            <a:ext cx="5657850" cy="4762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5429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407526"/>
            <a:ext cx="5257801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1B39514C-E0D0-A85D-73A2-2482E1C95C3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tekst 7">
            <a:extLst>
              <a:ext uri="{FF2B5EF4-FFF2-40B4-BE49-F238E27FC236}">
                <a16:creationId xmlns:a16="http://schemas.microsoft.com/office/drawing/2014/main" id="{A9386564-1F76-C1AC-4AC4-46FE5C68F2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151" y="2176001"/>
            <a:ext cx="5257800" cy="29940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12549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dia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21542"/>
            <a:ext cx="5670397" cy="1325563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1" y="2190017"/>
            <a:ext cx="5670396" cy="2994025"/>
          </a:xfrm>
          <a:noFill/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3" name="Tijdelijke aanduiding voor inhoud 8">
            <a:extLst>
              <a:ext uri="{FF2B5EF4-FFF2-40B4-BE49-F238E27FC236}">
                <a16:creationId xmlns:a16="http://schemas.microsoft.com/office/drawing/2014/main" id="{68050EAD-B98C-9805-1B18-ADAE518AD1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0"/>
            <a:ext cx="5688330" cy="685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30F9FFE-32AA-80D2-177D-8C7426E126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1503" y="5918463"/>
            <a:ext cx="1334894" cy="5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72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dia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8">
            <a:extLst>
              <a:ext uri="{FF2B5EF4-FFF2-40B4-BE49-F238E27FC236}">
                <a16:creationId xmlns:a16="http://schemas.microsoft.com/office/drawing/2014/main" id="{912EEAE8-8719-E6E4-BF82-2961B36705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8982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21542"/>
            <a:ext cx="11191875" cy="1325563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190017"/>
            <a:ext cx="5514975" cy="2994025"/>
          </a:xfrm>
          <a:noFill/>
        </p:spPr>
        <p:txBody>
          <a:bodyPr/>
          <a:lstStyle>
            <a:lvl1pPr marL="514350" indent="-514350">
              <a:buFont typeface="+mj-lt"/>
              <a:buAutoNum type="alphaUcPeriod"/>
              <a:defRPr/>
            </a:lvl1pPr>
            <a:lvl2pPr marL="914400" indent="-457200">
              <a:buFont typeface="+mj-lt"/>
              <a:buAutoNum type="alphaUcPeriod"/>
              <a:defRPr/>
            </a:lvl2pPr>
            <a:lvl3pPr marL="1371600" indent="-457200">
              <a:buFont typeface="+mj-lt"/>
              <a:buAutoNum type="alphaUcPeriod"/>
              <a:defRPr/>
            </a:lvl3pPr>
            <a:lvl4pPr marL="1714500" indent="-342900">
              <a:buFont typeface="+mj-lt"/>
              <a:buAutoNum type="alphaUcPeriod"/>
              <a:defRPr/>
            </a:lvl4pPr>
            <a:lvl5pPr marL="2171700" indent="-342900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jdelijke aanduiding voor inhoud 8">
            <a:extLst>
              <a:ext uri="{FF2B5EF4-FFF2-40B4-BE49-F238E27FC236}">
                <a16:creationId xmlns:a16="http://schemas.microsoft.com/office/drawing/2014/main" id="{68050EAD-B98C-9805-1B18-ADAE518AD1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9100" y="2189163"/>
            <a:ext cx="5251298" cy="29940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70319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21542"/>
            <a:ext cx="11191875" cy="1325563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533B31CE-E173-E9E9-C04F-EB057E4DAF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9100" y="2179637"/>
            <a:ext cx="5267325" cy="2994025"/>
          </a:xfrm>
          <a:noFill/>
        </p:spPr>
        <p:txBody>
          <a:bodyPr/>
          <a:lstStyle>
            <a:lvl1pPr marL="514350" indent="-514350">
              <a:buFont typeface="+mj-lt"/>
              <a:buAutoNum type="alphaUcPeriod"/>
              <a:defRPr/>
            </a:lvl1pPr>
            <a:lvl2pPr marL="914400" indent="-457200">
              <a:buFont typeface="+mj-lt"/>
              <a:buAutoNum type="alphaUcPeriod"/>
              <a:defRPr/>
            </a:lvl2pPr>
            <a:lvl3pPr marL="1371600" indent="-457200">
              <a:buFont typeface="+mj-lt"/>
              <a:buAutoNum type="alphaUcPeriod"/>
              <a:defRPr/>
            </a:lvl3pPr>
            <a:lvl4pPr marL="1714500" indent="-342900">
              <a:buFont typeface="+mj-lt"/>
              <a:buAutoNum type="alphaUcPeriod"/>
              <a:defRPr/>
            </a:lvl4pPr>
            <a:lvl5pPr marL="2171700" indent="-342900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inhoud 8">
            <a:extLst>
              <a:ext uri="{FF2B5EF4-FFF2-40B4-BE49-F238E27FC236}">
                <a16:creationId xmlns:a16="http://schemas.microsoft.com/office/drawing/2014/main" id="{E9B35890-6375-BB15-0D2B-CD1723F59CD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5999" y="2179638"/>
            <a:ext cx="5514975" cy="29940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3601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21542"/>
            <a:ext cx="11347297" cy="1325563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4303830"/>
            <a:ext cx="3162300" cy="1205764"/>
          </a:xfrm>
          <a:noFill/>
        </p:spPr>
        <p:txBody>
          <a:bodyPr/>
          <a:lstStyle>
            <a:lvl1pPr marL="0" indent="0">
              <a:buFont typeface="+mj-lt"/>
              <a:buNone/>
              <a:defRPr sz="2400"/>
            </a:lvl1pPr>
            <a:lvl2pPr marL="914400" indent="-457200">
              <a:buFont typeface="+mj-lt"/>
              <a:buAutoNum type="alphaUcPeriod"/>
              <a:defRPr/>
            </a:lvl2pPr>
            <a:lvl3pPr marL="1371600" indent="-457200">
              <a:buFont typeface="+mj-lt"/>
              <a:buAutoNum type="alphaUcPeriod"/>
              <a:defRPr/>
            </a:lvl3pPr>
            <a:lvl4pPr marL="1714500" indent="-342900">
              <a:buFont typeface="+mj-lt"/>
              <a:buAutoNum type="alphaUcPeriod"/>
              <a:defRPr/>
            </a:lvl4pPr>
            <a:lvl5pPr marL="2171700" indent="-342900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3" name="Tijdelijke aanduiding voor inhoud 8">
            <a:extLst>
              <a:ext uri="{FF2B5EF4-FFF2-40B4-BE49-F238E27FC236}">
                <a16:creationId xmlns:a16="http://schemas.microsoft.com/office/drawing/2014/main" id="{68050EAD-B98C-9805-1B18-ADAE518AD1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2595" y="2661415"/>
            <a:ext cx="3162299" cy="127226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8">
            <a:extLst>
              <a:ext uri="{FF2B5EF4-FFF2-40B4-BE49-F238E27FC236}">
                <a16:creationId xmlns:a16="http://schemas.microsoft.com/office/drawing/2014/main" id="{479214AF-C568-51B6-8F4A-E7969A424C5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86274" y="2632840"/>
            <a:ext cx="3162299" cy="127226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52F8E6E8-C87A-FC24-3C68-02F62265D94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543924" y="2618553"/>
            <a:ext cx="3162299" cy="127226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EA6139F9-E714-6225-CC4E-517C0738E0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92779" y="4265730"/>
            <a:ext cx="3162300" cy="1205764"/>
          </a:xfrm>
          <a:noFill/>
        </p:spPr>
        <p:txBody>
          <a:bodyPr/>
          <a:lstStyle>
            <a:lvl1pPr marL="0" indent="0">
              <a:buFont typeface="+mj-lt"/>
              <a:buNone/>
              <a:defRPr sz="2400"/>
            </a:lvl1pPr>
            <a:lvl2pPr marL="914400" indent="-457200">
              <a:buFont typeface="+mj-lt"/>
              <a:buAutoNum type="alphaUcPeriod"/>
              <a:defRPr/>
            </a:lvl2pPr>
            <a:lvl3pPr marL="1371600" indent="-457200">
              <a:buFont typeface="+mj-lt"/>
              <a:buAutoNum type="alphaUcPeriod"/>
              <a:defRPr/>
            </a:lvl3pPr>
            <a:lvl4pPr marL="1714500" indent="-342900">
              <a:buFont typeface="+mj-lt"/>
              <a:buAutoNum type="alphaUcPeriod"/>
              <a:defRPr/>
            </a:lvl4pPr>
            <a:lvl5pPr marL="2171700" indent="-342900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8960C4A6-2C71-9C70-F3FD-F27610D22D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50429" y="4246680"/>
            <a:ext cx="3162300" cy="1205764"/>
          </a:xfrm>
          <a:noFill/>
        </p:spPr>
        <p:txBody>
          <a:bodyPr/>
          <a:lstStyle>
            <a:lvl1pPr marL="0" indent="0">
              <a:buFont typeface="+mj-lt"/>
              <a:buNone/>
              <a:defRPr sz="2400"/>
            </a:lvl1pPr>
            <a:lvl2pPr marL="914400" indent="-457200">
              <a:buFont typeface="+mj-lt"/>
              <a:buAutoNum type="alphaUcPeriod"/>
              <a:defRPr/>
            </a:lvl2pPr>
            <a:lvl3pPr marL="1371600" indent="-457200">
              <a:buFont typeface="+mj-lt"/>
              <a:buAutoNum type="alphaUcPeriod"/>
              <a:defRPr/>
            </a:lvl3pPr>
            <a:lvl4pPr marL="1714500" indent="-342900">
              <a:buFont typeface="+mj-lt"/>
              <a:buAutoNum type="alphaUcPeriod"/>
              <a:defRPr/>
            </a:lvl4pPr>
            <a:lvl5pPr marL="2171700" indent="-342900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4" name="Tijdelijke aanduiding voor tekst 7">
            <a:extLst>
              <a:ext uri="{FF2B5EF4-FFF2-40B4-BE49-F238E27FC236}">
                <a16:creationId xmlns:a16="http://schemas.microsoft.com/office/drawing/2014/main" id="{B1631E8E-487E-E8E5-8A18-DB089D9C5C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2595" y="1981364"/>
            <a:ext cx="3162300" cy="304636"/>
          </a:xfrm>
          <a:noFill/>
        </p:spPr>
        <p:txBody>
          <a:bodyPr anchor="ctr"/>
          <a:lstStyle>
            <a:lvl1pPr marL="0" indent="0" algn="ctr">
              <a:buFont typeface="+mj-lt"/>
              <a:buNone/>
              <a:defRPr sz="2400">
                <a:solidFill>
                  <a:schemeClr val="accent1"/>
                </a:solidFill>
              </a:defRPr>
            </a:lvl1pPr>
            <a:lvl2pPr marL="914400" indent="-457200">
              <a:buFont typeface="+mj-lt"/>
              <a:buAutoNum type="alphaUcPeriod"/>
              <a:defRPr/>
            </a:lvl2pPr>
            <a:lvl3pPr marL="1371600" indent="-457200">
              <a:buFont typeface="+mj-lt"/>
              <a:buAutoNum type="alphaUcPeriod"/>
              <a:defRPr/>
            </a:lvl3pPr>
            <a:lvl4pPr marL="1714500" indent="-342900">
              <a:buFont typeface="+mj-lt"/>
              <a:buAutoNum type="alphaUcPeriod"/>
              <a:defRPr/>
            </a:lvl4pPr>
            <a:lvl5pPr marL="2171700" indent="-342900">
              <a:buFont typeface="+mj-lt"/>
              <a:buAutoNum type="alphaUcPeriod"/>
              <a:defRPr/>
            </a:lvl5pPr>
          </a:lstStyle>
          <a:p>
            <a:pPr lvl="0"/>
            <a:r>
              <a:rPr lang="nl-NL" dirty="0"/>
              <a:t>A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856F09FD-2838-CF3A-F012-64FBA738E8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86274" y="1962314"/>
            <a:ext cx="3162300" cy="304636"/>
          </a:xfrm>
          <a:noFill/>
        </p:spPr>
        <p:txBody>
          <a:bodyPr anchor="ctr"/>
          <a:lstStyle>
            <a:lvl1pPr marL="0" indent="0" algn="ctr">
              <a:buFont typeface="+mj-lt"/>
              <a:buNone/>
              <a:defRPr sz="2400">
                <a:solidFill>
                  <a:schemeClr val="accent1"/>
                </a:solidFill>
              </a:defRPr>
            </a:lvl1pPr>
            <a:lvl2pPr marL="914400" indent="-457200">
              <a:buFont typeface="+mj-lt"/>
              <a:buAutoNum type="alphaUcPeriod"/>
              <a:defRPr/>
            </a:lvl2pPr>
            <a:lvl3pPr marL="1371600" indent="-457200">
              <a:buFont typeface="+mj-lt"/>
              <a:buAutoNum type="alphaUcPeriod"/>
              <a:defRPr/>
            </a:lvl3pPr>
            <a:lvl4pPr marL="1714500" indent="-342900">
              <a:buFont typeface="+mj-lt"/>
              <a:buAutoNum type="alphaUcPeriod"/>
              <a:defRPr/>
            </a:lvl4pPr>
            <a:lvl5pPr marL="2171700" indent="-342900">
              <a:buFont typeface="+mj-lt"/>
              <a:buAutoNum type="alphaUcPeriod"/>
              <a:defRPr/>
            </a:lvl5pPr>
          </a:lstStyle>
          <a:p>
            <a:pPr lvl="0"/>
            <a:r>
              <a:rPr lang="nl-NL" dirty="0"/>
              <a:t>B</a:t>
            </a:r>
          </a:p>
        </p:txBody>
      </p:sp>
      <p:sp>
        <p:nvSpPr>
          <p:cNvPr id="18" name="Tijdelijke aanduiding voor tekst 7">
            <a:extLst>
              <a:ext uri="{FF2B5EF4-FFF2-40B4-BE49-F238E27FC236}">
                <a16:creationId xmlns:a16="http://schemas.microsoft.com/office/drawing/2014/main" id="{E1030D36-FC1A-7B57-21A1-0E421761BD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43924" y="1952789"/>
            <a:ext cx="3162300" cy="304636"/>
          </a:xfrm>
          <a:noFill/>
        </p:spPr>
        <p:txBody>
          <a:bodyPr anchor="ctr"/>
          <a:lstStyle>
            <a:lvl1pPr marL="0" indent="0" algn="ctr">
              <a:buFont typeface="+mj-lt"/>
              <a:buNone/>
              <a:defRPr sz="2400">
                <a:solidFill>
                  <a:schemeClr val="accent1"/>
                </a:solidFill>
              </a:defRPr>
            </a:lvl1pPr>
            <a:lvl2pPr marL="914400" indent="-457200">
              <a:buFont typeface="+mj-lt"/>
              <a:buAutoNum type="alphaUcPeriod"/>
              <a:defRPr/>
            </a:lvl2pPr>
            <a:lvl3pPr marL="1371600" indent="-457200">
              <a:buFont typeface="+mj-lt"/>
              <a:buAutoNum type="alphaUcPeriod"/>
              <a:defRPr/>
            </a:lvl3pPr>
            <a:lvl4pPr marL="1714500" indent="-342900">
              <a:buFont typeface="+mj-lt"/>
              <a:buAutoNum type="alphaUcPeriod"/>
              <a:defRPr/>
            </a:lvl4pPr>
            <a:lvl5pPr marL="2171700" indent="-342900">
              <a:buFont typeface="+mj-lt"/>
              <a:buAutoNum type="alphaUcPeriod"/>
              <a:defRPr/>
            </a:lvl5pPr>
          </a:lstStyle>
          <a:p>
            <a:pPr lvl="0"/>
            <a:r>
              <a:rPr lang="nl-NL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92163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atdia-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74426-932B-BDEB-24D7-D30FD61832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3292" y="446048"/>
            <a:ext cx="6958161" cy="4277205"/>
          </a:xfrm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“Klik om stijl te bewerken”</a:t>
            </a:r>
            <a:endParaRPr lang="nl-BE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C758D752-63A7-2831-9718-C54853727BCD}"/>
              </a:ext>
            </a:extLst>
          </p:cNvPr>
          <p:cNvSpPr/>
          <p:nvPr userDrawn="1"/>
        </p:nvSpPr>
        <p:spPr>
          <a:xfrm rot="1679980">
            <a:off x="9441189" y="-1314607"/>
            <a:ext cx="532464" cy="10309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9A6A630-3581-4048-F512-A1C9CF3ACB35}"/>
              </a:ext>
            </a:extLst>
          </p:cNvPr>
          <p:cNvSpPr/>
          <p:nvPr userDrawn="1"/>
        </p:nvSpPr>
        <p:spPr>
          <a:xfrm rot="1679980">
            <a:off x="10312306" y="-869001"/>
            <a:ext cx="532464" cy="10309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0F05129-C10B-2EE6-579F-3DD70B44BAE3}"/>
              </a:ext>
            </a:extLst>
          </p:cNvPr>
          <p:cNvSpPr/>
          <p:nvPr userDrawn="1"/>
        </p:nvSpPr>
        <p:spPr>
          <a:xfrm rot="1679980">
            <a:off x="11183424" y="-478376"/>
            <a:ext cx="532464" cy="10309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60AAD96-DE95-0488-4C63-02B4BF532AAA}"/>
              </a:ext>
            </a:extLst>
          </p:cNvPr>
          <p:cNvSpPr/>
          <p:nvPr userDrawn="1"/>
        </p:nvSpPr>
        <p:spPr>
          <a:xfrm rot="1679980">
            <a:off x="7067429" y="4294001"/>
            <a:ext cx="532464" cy="3908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B08C9E3-174F-E612-E1A5-C9D369B9CE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70" y="5556737"/>
            <a:ext cx="2018789" cy="885795"/>
          </a:xfrm>
          <a:prstGeom prst="rect">
            <a:avLst/>
          </a:prstGeom>
        </p:spPr>
      </p:pic>
      <p:sp>
        <p:nvSpPr>
          <p:cNvPr id="4" name="Tijdelijke aanduiding voor tekst 23">
            <a:extLst>
              <a:ext uri="{FF2B5EF4-FFF2-40B4-BE49-F238E27FC236}">
                <a16:creationId xmlns:a16="http://schemas.microsoft.com/office/drawing/2014/main" id="{6D37C0AA-BDC0-885F-A7E3-5EB68687E0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9525" y="1661320"/>
            <a:ext cx="1322798" cy="923330"/>
          </a:xfrm>
          <a:solidFill>
            <a:schemeClr val="bg1"/>
          </a:solidFill>
          <a:ln w="63500" cap="sq">
            <a:solidFill>
              <a:schemeClr val="bg1"/>
            </a:solidFill>
            <a:miter lim="800000"/>
          </a:ln>
        </p:spPr>
        <p:txBody>
          <a:bodyPr wrap="none">
            <a:spAutoFit/>
          </a:bodyPr>
          <a:lstStyle>
            <a:lvl1pPr marL="0" indent="0">
              <a:buFontTx/>
              <a:buNone/>
              <a:defRPr sz="6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l-BE" dirty="0"/>
              <a:t>stijl</a:t>
            </a:r>
          </a:p>
        </p:txBody>
      </p:sp>
    </p:spTree>
    <p:extLst>
      <p:ext uri="{BB962C8B-B14F-4D97-AF65-F5344CB8AC3E}">
        <p14:creationId xmlns:p14="http://schemas.microsoft.com/office/powerpoint/2010/main" val="37622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atdia-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74426-932B-BDEB-24D7-D30FD61832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97941" y="470276"/>
            <a:ext cx="8268455" cy="4636984"/>
          </a:xfrm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“Klik om stijl te bewerken”</a:t>
            </a:r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F36EDBA-9FA8-0E2C-7E52-3E4D708720B2}"/>
              </a:ext>
            </a:extLst>
          </p:cNvPr>
          <p:cNvSpPr/>
          <p:nvPr userDrawn="1"/>
        </p:nvSpPr>
        <p:spPr>
          <a:xfrm>
            <a:off x="2619828" y="470276"/>
            <a:ext cx="438640" cy="5977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72CACB71-D369-B16F-36DC-6D1551D8F53E}"/>
              </a:ext>
            </a:extLst>
          </p:cNvPr>
          <p:cNvSpPr/>
          <p:nvPr userDrawn="1"/>
        </p:nvSpPr>
        <p:spPr>
          <a:xfrm>
            <a:off x="1746552" y="470276"/>
            <a:ext cx="438640" cy="5977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26F292F-4792-B475-4113-F225CB47ADBC}"/>
              </a:ext>
            </a:extLst>
          </p:cNvPr>
          <p:cNvSpPr/>
          <p:nvPr userDrawn="1"/>
        </p:nvSpPr>
        <p:spPr>
          <a:xfrm>
            <a:off x="873276" y="470276"/>
            <a:ext cx="438640" cy="5977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DB0C5FA-DFDA-3FB9-C53D-902CCD09DA1A}"/>
              </a:ext>
            </a:extLst>
          </p:cNvPr>
          <p:cNvSpPr/>
          <p:nvPr userDrawn="1"/>
        </p:nvSpPr>
        <p:spPr>
          <a:xfrm>
            <a:off x="0" y="470276"/>
            <a:ext cx="438640" cy="5977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8B4C62C-5AAD-1941-44D4-B3C2057716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7605" y="5562388"/>
            <a:ext cx="2018791" cy="885795"/>
          </a:xfrm>
          <a:prstGeom prst="rect">
            <a:avLst/>
          </a:prstGeom>
        </p:spPr>
      </p:pic>
      <p:sp>
        <p:nvSpPr>
          <p:cNvPr id="3" name="Tijdelijke aanduiding voor tekst 23">
            <a:extLst>
              <a:ext uri="{FF2B5EF4-FFF2-40B4-BE49-F238E27FC236}">
                <a16:creationId xmlns:a16="http://schemas.microsoft.com/office/drawing/2014/main" id="{5FED1F35-3322-B586-D028-47DF30F38F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1125" y="1865438"/>
            <a:ext cx="1322798" cy="923330"/>
          </a:xfrm>
          <a:solidFill>
            <a:schemeClr val="bg1"/>
          </a:solidFill>
          <a:ln w="63500" cap="sq">
            <a:solidFill>
              <a:schemeClr val="bg1"/>
            </a:solidFill>
            <a:miter lim="800000"/>
          </a:ln>
        </p:spPr>
        <p:txBody>
          <a:bodyPr wrap="none">
            <a:spAutoFit/>
          </a:bodyPr>
          <a:lstStyle>
            <a:lvl1pPr marL="0" indent="0">
              <a:buFontTx/>
              <a:buNone/>
              <a:defRPr sz="6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BE" dirty="0"/>
              <a:t>stijl</a:t>
            </a:r>
          </a:p>
        </p:txBody>
      </p:sp>
    </p:spTree>
    <p:extLst>
      <p:ext uri="{BB962C8B-B14F-4D97-AF65-F5344CB8AC3E}">
        <p14:creationId xmlns:p14="http://schemas.microsoft.com/office/powerpoint/2010/main" val="387131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atdia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74426-932B-BDEB-24D7-D30FD61832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050" y="442626"/>
            <a:ext cx="8285439" cy="4296642"/>
          </a:xfrm>
          <a:noFill/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“Klik om stijl te bewerken”</a:t>
            </a:r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D08F715-915C-3BC6-15FB-AEBAE2D903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70" y="5556737"/>
            <a:ext cx="2018789" cy="88579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5685FE3-FDDA-1DDC-CC3F-4A45C1212AF4}"/>
              </a:ext>
            </a:extLst>
          </p:cNvPr>
          <p:cNvSpPr/>
          <p:nvPr userDrawn="1"/>
        </p:nvSpPr>
        <p:spPr>
          <a:xfrm>
            <a:off x="11343621" y="6011291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36AFC6E-713C-5131-E112-140846B0D71A}"/>
              </a:ext>
            </a:extLst>
          </p:cNvPr>
          <p:cNvSpPr/>
          <p:nvPr userDrawn="1"/>
        </p:nvSpPr>
        <p:spPr>
          <a:xfrm>
            <a:off x="10496803" y="5147691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F5E0581-3434-4B64-027A-C60C4B31CC0C}"/>
              </a:ext>
            </a:extLst>
          </p:cNvPr>
          <p:cNvSpPr/>
          <p:nvPr userDrawn="1"/>
        </p:nvSpPr>
        <p:spPr>
          <a:xfrm>
            <a:off x="9646567" y="6010046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EC1D3E0-D88A-BAC9-1F48-F11EC745E692}"/>
              </a:ext>
            </a:extLst>
          </p:cNvPr>
          <p:cNvSpPr/>
          <p:nvPr userDrawn="1"/>
        </p:nvSpPr>
        <p:spPr>
          <a:xfrm>
            <a:off x="8796476" y="5146573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294F594B-87C3-0F58-BC83-9B3EFFDE05C7}"/>
              </a:ext>
            </a:extLst>
          </p:cNvPr>
          <p:cNvSpPr/>
          <p:nvPr userDrawn="1"/>
        </p:nvSpPr>
        <p:spPr>
          <a:xfrm>
            <a:off x="7947821" y="6011291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1B30C789-E42A-B149-C1D7-8DC9A9771737}"/>
              </a:ext>
            </a:extLst>
          </p:cNvPr>
          <p:cNvSpPr/>
          <p:nvPr userDrawn="1"/>
        </p:nvSpPr>
        <p:spPr>
          <a:xfrm>
            <a:off x="11342714" y="4288838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3AEFCC0-C8A1-C713-C873-B4A7296F9542}"/>
              </a:ext>
            </a:extLst>
          </p:cNvPr>
          <p:cNvSpPr/>
          <p:nvPr userDrawn="1"/>
        </p:nvSpPr>
        <p:spPr>
          <a:xfrm>
            <a:off x="9646567" y="4283184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04173A99-743A-D661-EB2C-06A8794D9892}"/>
              </a:ext>
            </a:extLst>
          </p:cNvPr>
          <p:cNvSpPr/>
          <p:nvPr userDrawn="1"/>
        </p:nvSpPr>
        <p:spPr>
          <a:xfrm>
            <a:off x="10495896" y="3427611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5E16FBDA-6CAC-7262-A783-C8A15F95C9B9}"/>
              </a:ext>
            </a:extLst>
          </p:cNvPr>
          <p:cNvSpPr/>
          <p:nvPr userDrawn="1"/>
        </p:nvSpPr>
        <p:spPr>
          <a:xfrm>
            <a:off x="11345889" y="2566385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25" name="Tijdelijke aanduiding voor tekst 23">
            <a:extLst>
              <a:ext uri="{FF2B5EF4-FFF2-40B4-BE49-F238E27FC236}">
                <a16:creationId xmlns:a16="http://schemas.microsoft.com/office/drawing/2014/main" id="{26A4B7EE-BEDA-4647-D539-ADE59D006D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39857" y="1667617"/>
            <a:ext cx="1322798" cy="923330"/>
          </a:xfrm>
          <a:solidFill>
            <a:schemeClr val="bg1"/>
          </a:solidFill>
          <a:ln w="63500" cap="sq">
            <a:solidFill>
              <a:schemeClr val="bg1"/>
            </a:solidFill>
            <a:miter lim="800000"/>
          </a:ln>
        </p:spPr>
        <p:txBody>
          <a:bodyPr wrap="none">
            <a:spAutoFit/>
          </a:bodyPr>
          <a:lstStyle>
            <a:lvl1pPr marL="0" indent="0">
              <a:buFontTx/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BE" dirty="0"/>
              <a:t>stijl</a:t>
            </a:r>
          </a:p>
        </p:txBody>
      </p:sp>
    </p:spTree>
    <p:extLst>
      <p:ext uri="{BB962C8B-B14F-4D97-AF65-F5344CB8AC3E}">
        <p14:creationId xmlns:p14="http://schemas.microsoft.com/office/powerpoint/2010/main" val="25119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292" y="863600"/>
            <a:ext cx="8240766" cy="212187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292" y="3429000"/>
            <a:ext cx="8240766" cy="171352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836D5F8-AC27-D828-148A-00382786E8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70" y="5556737"/>
            <a:ext cx="2018789" cy="885795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BAD15313-11C7-4631-66C0-1883CAEF8B80}"/>
              </a:ext>
            </a:extLst>
          </p:cNvPr>
          <p:cNvSpPr/>
          <p:nvPr userDrawn="1"/>
        </p:nvSpPr>
        <p:spPr>
          <a:xfrm>
            <a:off x="11753360" y="863600"/>
            <a:ext cx="438640" cy="51670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37B81C1-2919-0A74-D126-C461EBB7DEFC}"/>
              </a:ext>
            </a:extLst>
          </p:cNvPr>
          <p:cNvSpPr/>
          <p:nvPr userDrawn="1"/>
        </p:nvSpPr>
        <p:spPr>
          <a:xfrm>
            <a:off x="10880084" y="863600"/>
            <a:ext cx="438640" cy="51670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1695230-2729-C245-787C-C1A0F48F41F8}"/>
              </a:ext>
            </a:extLst>
          </p:cNvPr>
          <p:cNvSpPr/>
          <p:nvPr userDrawn="1"/>
        </p:nvSpPr>
        <p:spPr>
          <a:xfrm>
            <a:off x="10006808" y="863600"/>
            <a:ext cx="438640" cy="51670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4820D63B-935C-1E89-F1BC-391445F5FC8D}"/>
              </a:ext>
            </a:extLst>
          </p:cNvPr>
          <p:cNvSpPr/>
          <p:nvPr userDrawn="1"/>
        </p:nvSpPr>
        <p:spPr>
          <a:xfrm>
            <a:off x="9133532" y="863600"/>
            <a:ext cx="438640" cy="51670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016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2403" y="435389"/>
            <a:ext cx="6943725" cy="44608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8151" y="439738"/>
            <a:ext cx="3514725" cy="4762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917A8BAE-4262-DD82-C9A0-B085486EF4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52404" y="1319626"/>
            <a:ext cx="6916988" cy="862482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nl-NL" dirty="0"/>
              <a:t>Hier komt een functiebeschrijving.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B66EA73E-1F0F-5A29-0F02-0D892780BD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8770" y="2604715"/>
            <a:ext cx="3318956" cy="373063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nl-NL" dirty="0"/>
              <a:t>+00 00 00 00 00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1F61382D-083C-316B-B1B2-0166B7320D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58769" y="3466073"/>
            <a:ext cx="3318955" cy="380999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nl-NL" dirty="0" err="1"/>
              <a:t>voornaam.naam@vsv.be</a:t>
            </a:r>
            <a:endParaRPr lang="nl-NL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2B7FF2C5-C167-02EE-0CDA-2D13DC12EC15}"/>
              </a:ext>
            </a:extLst>
          </p:cNvPr>
          <p:cNvSpPr/>
          <p:nvPr userDrawn="1"/>
        </p:nvSpPr>
        <p:spPr>
          <a:xfrm>
            <a:off x="11357753" y="5995756"/>
            <a:ext cx="848379" cy="862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3298B141-97FC-42C7-A74B-80A1483A8054}"/>
              </a:ext>
            </a:extLst>
          </p:cNvPr>
          <p:cNvSpPr/>
          <p:nvPr userDrawn="1"/>
        </p:nvSpPr>
        <p:spPr>
          <a:xfrm>
            <a:off x="10510127" y="5136972"/>
            <a:ext cx="848379" cy="862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E9C21889-2B13-B7BC-142A-ED37813F0220}"/>
              </a:ext>
            </a:extLst>
          </p:cNvPr>
          <p:cNvSpPr/>
          <p:nvPr userDrawn="1"/>
        </p:nvSpPr>
        <p:spPr>
          <a:xfrm>
            <a:off x="9653837" y="5995518"/>
            <a:ext cx="855914" cy="862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6FE4DE44-D15D-0102-2945-1D5BF95DDC7F}"/>
              </a:ext>
            </a:extLst>
          </p:cNvPr>
          <p:cNvSpPr/>
          <p:nvPr userDrawn="1"/>
        </p:nvSpPr>
        <p:spPr>
          <a:xfrm>
            <a:off x="8807682" y="5142079"/>
            <a:ext cx="848379" cy="862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A018D764-9B14-63D9-7C6A-400BE2EA32B4}"/>
              </a:ext>
            </a:extLst>
          </p:cNvPr>
          <p:cNvSpPr/>
          <p:nvPr userDrawn="1"/>
        </p:nvSpPr>
        <p:spPr>
          <a:xfrm>
            <a:off x="7959680" y="6004561"/>
            <a:ext cx="848379" cy="862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8E2F7367-4837-48F3-1BC9-2AFCE30995B4}"/>
              </a:ext>
            </a:extLst>
          </p:cNvPr>
          <p:cNvSpPr/>
          <p:nvPr userDrawn="1"/>
        </p:nvSpPr>
        <p:spPr>
          <a:xfrm>
            <a:off x="11355071" y="4269345"/>
            <a:ext cx="854705" cy="868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4C9E43D4-AD15-4650-7BC2-503896BB2D55}"/>
              </a:ext>
            </a:extLst>
          </p:cNvPr>
          <p:cNvSpPr/>
          <p:nvPr userDrawn="1"/>
        </p:nvSpPr>
        <p:spPr>
          <a:xfrm>
            <a:off x="9660277" y="4275049"/>
            <a:ext cx="849851" cy="8639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C0D3BF39-36F6-B880-00DF-961B431BA9A4}"/>
              </a:ext>
            </a:extLst>
          </p:cNvPr>
          <p:cNvSpPr/>
          <p:nvPr userDrawn="1"/>
        </p:nvSpPr>
        <p:spPr>
          <a:xfrm>
            <a:off x="10507903" y="3413126"/>
            <a:ext cx="848379" cy="862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BC0E70F7-4E3D-4D1B-2017-7D62D98FFBCE}"/>
              </a:ext>
            </a:extLst>
          </p:cNvPr>
          <p:cNvSpPr/>
          <p:nvPr userDrawn="1"/>
        </p:nvSpPr>
        <p:spPr>
          <a:xfrm>
            <a:off x="11357371" y="2551900"/>
            <a:ext cx="848379" cy="862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8219C69-D118-C60F-1520-1545ECBCA8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52404" y="2575025"/>
            <a:ext cx="446086" cy="44608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A6C2A314-B02B-1B2F-5C24-33EFEED3FC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52404" y="3429571"/>
            <a:ext cx="446086" cy="44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39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C5CCBAF2-0044-B34A-AA13-D20F0CDF29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51316" y="3430125"/>
            <a:ext cx="446086" cy="44608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51D354B-0A5D-0D0E-A318-E339C0F3A8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52403" y="2572682"/>
            <a:ext cx="446086" cy="446086"/>
          </a:xfrm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2403" y="435389"/>
            <a:ext cx="6943725" cy="44608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8151" y="439738"/>
            <a:ext cx="3514725" cy="4762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917A8BAE-4262-DD82-C9A0-B085486EF4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52404" y="1319626"/>
            <a:ext cx="6916988" cy="862482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nl-NL" dirty="0"/>
              <a:t>Hier komt een functiebeschrijving.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B66EA73E-1F0F-5A29-0F02-0D892780BD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8770" y="2604715"/>
            <a:ext cx="3318956" cy="373063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nl-NL" dirty="0"/>
              <a:t>+00 00 00 00 00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1F61382D-083C-316B-B1B2-0166B7320D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58769" y="3466073"/>
            <a:ext cx="3318955" cy="380999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nl-NL" dirty="0" err="1"/>
              <a:t>voornaam.naam@vsv.be</a:t>
            </a:r>
            <a:endParaRPr lang="nl-NL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2B7FF2C5-C167-02EE-0CDA-2D13DC12EC15}"/>
              </a:ext>
            </a:extLst>
          </p:cNvPr>
          <p:cNvSpPr/>
          <p:nvPr userDrawn="1"/>
        </p:nvSpPr>
        <p:spPr>
          <a:xfrm>
            <a:off x="11357753" y="5995756"/>
            <a:ext cx="848379" cy="8624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ln>
                <a:noFill/>
              </a:ln>
              <a:noFill/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3298B141-97FC-42C7-A74B-80A1483A8054}"/>
              </a:ext>
            </a:extLst>
          </p:cNvPr>
          <p:cNvSpPr/>
          <p:nvPr userDrawn="1"/>
        </p:nvSpPr>
        <p:spPr>
          <a:xfrm>
            <a:off x="10510127" y="5136972"/>
            <a:ext cx="848379" cy="8624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ln>
                <a:noFill/>
              </a:ln>
              <a:noFill/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E9C21889-2B13-B7BC-142A-ED37813F0220}"/>
              </a:ext>
            </a:extLst>
          </p:cNvPr>
          <p:cNvSpPr/>
          <p:nvPr userDrawn="1"/>
        </p:nvSpPr>
        <p:spPr>
          <a:xfrm>
            <a:off x="9653837" y="5995518"/>
            <a:ext cx="855914" cy="8624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noFill/>
              </a:ln>
              <a:noFill/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6FE4DE44-D15D-0102-2945-1D5BF95DDC7F}"/>
              </a:ext>
            </a:extLst>
          </p:cNvPr>
          <p:cNvSpPr/>
          <p:nvPr userDrawn="1"/>
        </p:nvSpPr>
        <p:spPr>
          <a:xfrm>
            <a:off x="8807682" y="5142079"/>
            <a:ext cx="848379" cy="8624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noFill/>
              </a:ln>
              <a:noFill/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A018D764-9B14-63D9-7C6A-400BE2EA32B4}"/>
              </a:ext>
            </a:extLst>
          </p:cNvPr>
          <p:cNvSpPr/>
          <p:nvPr userDrawn="1"/>
        </p:nvSpPr>
        <p:spPr>
          <a:xfrm>
            <a:off x="7959680" y="6004561"/>
            <a:ext cx="848379" cy="8624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ln>
                <a:noFill/>
              </a:ln>
              <a:noFill/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8E2F7367-4837-48F3-1BC9-2AFCE30995B4}"/>
              </a:ext>
            </a:extLst>
          </p:cNvPr>
          <p:cNvSpPr/>
          <p:nvPr userDrawn="1"/>
        </p:nvSpPr>
        <p:spPr>
          <a:xfrm>
            <a:off x="11355071" y="4269345"/>
            <a:ext cx="854705" cy="8689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noFill/>
              </a:ln>
              <a:noFill/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4C9E43D4-AD15-4650-7BC2-503896BB2D55}"/>
              </a:ext>
            </a:extLst>
          </p:cNvPr>
          <p:cNvSpPr/>
          <p:nvPr userDrawn="1"/>
        </p:nvSpPr>
        <p:spPr>
          <a:xfrm>
            <a:off x="9660277" y="4275049"/>
            <a:ext cx="849851" cy="86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noFill/>
              </a:ln>
              <a:noFill/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C0D3BF39-36F6-B880-00DF-961B431BA9A4}"/>
              </a:ext>
            </a:extLst>
          </p:cNvPr>
          <p:cNvSpPr/>
          <p:nvPr userDrawn="1"/>
        </p:nvSpPr>
        <p:spPr>
          <a:xfrm>
            <a:off x="10507903" y="3413126"/>
            <a:ext cx="848379" cy="8624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ln>
                <a:noFill/>
              </a:ln>
              <a:noFill/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BC0E70F7-4E3D-4D1B-2017-7D62D98FFBCE}"/>
              </a:ext>
            </a:extLst>
          </p:cNvPr>
          <p:cNvSpPr/>
          <p:nvPr userDrawn="1"/>
        </p:nvSpPr>
        <p:spPr>
          <a:xfrm>
            <a:off x="11357371" y="2551900"/>
            <a:ext cx="848379" cy="8624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noFill/>
              </a:ln>
              <a:noFill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F629A29-CFC2-7DDC-5C56-03B66F3888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7059" y="5911703"/>
            <a:ext cx="1350177" cy="59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8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1B5F355F-9E66-44EA-895B-7D295FA285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50226" y="3427874"/>
            <a:ext cx="446085" cy="44608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ED8B2B0-EE9E-5BFD-2E59-BCC7222FFC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51317" y="2572682"/>
            <a:ext cx="446086" cy="446086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16610988-4664-34C0-6799-A20BE69862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7059" y="5911702"/>
            <a:ext cx="1350180" cy="592426"/>
          </a:xfrm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2403" y="435389"/>
            <a:ext cx="6943725" cy="44608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8151" y="439738"/>
            <a:ext cx="3514725" cy="4762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917A8BAE-4262-DD82-C9A0-B085486EF4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52404" y="1319626"/>
            <a:ext cx="6916988" cy="862482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nl-NL" dirty="0"/>
              <a:t>Hier komt een functiebeschrijving.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B66EA73E-1F0F-5A29-0F02-0D892780BD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8770" y="2604715"/>
            <a:ext cx="3318956" cy="373063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nl-NL" dirty="0"/>
              <a:t>+00 00 00 00 00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1F61382D-083C-316B-B1B2-0166B7320D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58769" y="3466073"/>
            <a:ext cx="3318955" cy="380999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nl-NL" dirty="0" err="1"/>
              <a:t>voornaam.naam@vsv.be</a:t>
            </a:r>
            <a:endParaRPr lang="nl-NL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2B7FF2C5-C167-02EE-0CDA-2D13DC12EC15}"/>
              </a:ext>
            </a:extLst>
          </p:cNvPr>
          <p:cNvSpPr/>
          <p:nvPr userDrawn="1"/>
        </p:nvSpPr>
        <p:spPr>
          <a:xfrm>
            <a:off x="11357753" y="5995756"/>
            <a:ext cx="848379" cy="8624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ln>
                <a:noFill/>
              </a:ln>
              <a:noFill/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3298B141-97FC-42C7-A74B-80A1483A8054}"/>
              </a:ext>
            </a:extLst>
          </p:cNvPr>
          <p:cNvSpPr/>
          <p:nvPr userDrawn="1"/>
        </p:nvSpPr>
        <p:spPr>
          <a:xfrm>
            <a:off x="10510127" y="5136972"/>
            <a:ext cx="848379" cy="8624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ln>
                <a:noFill/>
              </a:ln>
              <a:noFill/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E9C21889-2B13-B7BC-142A-ED37813F0220}"/>
              </a:ext>
            </a:extLst>
          </p:cNvPr>
          <p:cNvSpPr/>
          <p:nvPr userDrawn="1"/>
        </p:nvSpPr>
        <p:spPr>
          <a:xfrm>
            <a:off x="9653837" y="5995518"/>
            <a:ext cx="855914" cy="8624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noFill/>
              </a:ln>
              <a:noFill/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6FE4DE44-D15D-0102-2945-1D5BF95DDC7F}"/>
              </a:ext>
            </a:extLst>
          </p:cNvPr>
          <p:cNvSpPr/>
          <p:nvPr userDrawn="1"/>
        </p:nvSpPr>
        <p:spPr>
          <a:xfrm>
            <a:off x="8807682" y="5142079"/>
            <a:ext cx="848379" cy="8624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noFill/>
              </a:ln>
              <a:noFill/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A018D764-9B14-63D9-7C6A-400BE2EA32B4}"/>
              </a:ext>
            </a:extLst>
          </p:cNvPr>
          <p:cNvSpPr/>
          <p:nvPr userDrawn="1"/>
        </p:nvSpPr>
        <p:spPr>
          <a:xfrm>
            <a:off x="7959680" y="6004561"/>
            <a:ext cx="848379" cy="8624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ln>
                <a:noFill/>
              </a:ln>
              <a:noFill/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8E2F7367-4837-48F3-1BC9-2AFCE30995B4}"/>
              </a:ext>
            </a:extLst>
          </p:cNvPr>
          <p:cNvSpPr/>
          <p:nvPr userDrawn="1"/>
        </p:nvSpPr>
        <p:spPr>
          <a:xfrm>
            <a:off x="11355071" y="4269345"/>
            <a:ext cx="854705" cy="8689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noFill/>
              </a:ln>
              <a:noFill/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4C9E43D4-AD15-4650-7BC2-503896BB2D55}"/>
              </a:ext>
            </a:extLst>
          </p:cNvPr>
          <p:cNvSpPr/>
          <p:nvPr userDrawn="1"/>
        </p:nvSpPr>
        <p:spPr>
          <a:xfrm>
            <a:off x="9660277" y="4275049"/>
            <a:ext cx="849851" cy="8639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noFill/>
              </a:ln>
              <a:noFill/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C0D3BF39-36F6-B880-00DF-961B431BA9A4}"/>
              </a:ext>
            </a:extLst>
          </p:cNvPr>
          <p:cNvSpPr/>
          <p:nvPr userDrawn="1"/>
        </p:nvSpPr>
        <p:spPr>
          <a:xfrm>
            <a:off x="10507903" y="3413126"/>
            <a:ext cx="848379" cy="8624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ln>
                <a:noFill/>
              </a:ln>
              <a:noFill/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BC0E70F7-4E3D-4D1B-2017-7D62D98FFBCE}"/>
              </a:ext>
            </a:extLst>
          </p:cNvPr>
          <p:cNvSpPr/>
          <p:nvPr userDrawn="1"/>
        </p:nvSpPr>
        <p:spPr>
          <a:xfrm>
            <a:off x="11357371" y="2551900"/>
            <a:ext cx="848379" cy="8624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63614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67A2CE1-5875-74A8-B964-65B7AA84D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8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7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291" y="1122363"/>
            <a:ext cx="10364525" cy="186311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292" y="3429000"/>
            <a:ext cx="8713194" cy="13978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B262272-8050-4814-5126-3499187B97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70" y="5556737"/>
            <a:ext cx="2018789" cy="885795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7D350D94-19B8-7863-39E0-F9FAA2522BDD}"/>
              </a:ext>
            </a:extLst>
          </p:cNvPr>
          <p:cNvSpPr/>
          <p:nvPr userDrawn="1"/>
        </p:nvSpPr>
        <p:spPr>
          <a:xfrm>
            <a:off x="11343621" y="6011291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6F1B5E66-D9FA-1A96-126D-6D7012B942F4}"/>
              </a:ext>
            </a:extLst>
          </p:cNvPr>
          <p:cNvSpPr/>
          <p:nvPr userDrawn="1"/>
        </p:nvSpPr>
        <p:spPr>
          <a:xfrm>
            <a:off x="10496803" y="5147691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0A76C91A-ED63-A8FA-165C-1DC74E74BAB9}"/>
              </a:ext>
            </a:extLst>
          </p:cNvPr>
          <p:cNvSpPr/>
          <p:nvPr userDrawn="1"/>
        </p:nvSpPr>
        <p:spPr>
          <a:xfrm>
            <a:off x="9646567" y="6010046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57F20343-AF20-08ED-0F6A-78D40E0B3F85}"/>
              </a:ext>
            </a:extLst>
          </p:cNvPr>
          <p:cNvSpPr/>
          <p:nvPr userDrawn="1"/>
        </p:nvSpPr>
        <p:spPr>
          <a:xfrm>
            <a:off x="8796476" y="5146573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A3165640-F889-146B-FF47-1F510EA47BCC}"/>
              </a:ext>
            </a:extLst>
          </p:cNvPr>
          <p:cNvSpPr/>
          <p:nvPr userDrawn="1"/>
        </p:nvSpPr>
        <p:spPr>
          <a:xfrm>
            <a:off x="7947821" y="6011291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5E7E7B68-E564-4985-9E74-0A5D09538F4E}"/>
              </a:ext>
            </a:extLst>
          </p:cNvPr>
          <p:cNvSpPr/>
          <p:nvPr userDrawn="1"/>
        </p:nvSpPr>
        <p:spPr>
          <a:xfrm>
            <a:off x="11342714" y="4288838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C39D0E68-CBF3-DDC1-B223-C926B2E00DB4}"/>
              </a:ext>
            </a:extLst>
          </p:cNvPr>
          <p:cNvSpPr/>
          <p:nvPr userDrawn="1"/>
        </p:nvSpPr>
        <p:spPr>
          <a:xfrm>
            <a:off x="9646567" y="4283184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BAD31B36-3E76-F241-6A7B-2CB97B509E83}"/>
              </a:ext>
            </a:extLst>
          </p:cNvPr>
          <p:cNvSpPr/>
          <p:nvPr userDrawn="1"/>
        </p:nvSpPr>
        <p:spPr>
          <a:xfrm>
            <a:off x="10495896" y="3427611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7DF7E06D-0987-4C84-AD1C-D40757239FDA}"/>
              </a:ext>
            </a:extLst>
          </p:cNvPr>
          <p:cNvSpPr/>
          <p:nvPr userDrawn="1"/>
        </p:nvSpPr>
        <p:spPr>
          <a:xfrm>
            <a:off x="11345889" y="2566385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8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0" grpId="0" animBg="1"/>
      <p:bldP spid="3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292" y="1122363"/>
            <a:ext cx="9598234" cy="186311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292" y="3429001"/>
            <a:ext cx="9598234" cy="148777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B262272-8050-4814-5126-3499187B97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70" y="5556737"/>
            <a:ext cx="2018789" cy="88579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2EA53FFE-C89F-9347-AB10-812E70115E28}"/>
              </a:ext>
            </a:extLst>
          </p:cNvPr>
          <p:cNvSpPr/>
          <p:nvPr userDrawn="1"/>
        </p:nvSpPr>
        <p:spPr>
          <a:xfrm>
            <a:off x="10470995" y="2133600"/>
            <a:ext cx="1721005" cy="47561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97C6684-84D5-6603-20CE-1172614CE90D}"/>
              </a:ext>
            </a:extLst>
          </p:cNvPr>
          <p:cNvSpPr/>
          <p:nvPr userDrawn="1"/>
        </p:nvSpPr>
        <p:spPr>
          <a:xfrm rot="16200000">
            <a:off x="8937866" y="3648965"/>
            <a:ext cx="1721005" cy="47872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618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291" y="1122363"/>
            <a:ext cx="11300069" cy="186311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291" y="3429001"/>
            <a:ext cx="11300069" cy="44352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B262272-8050-4814-5126-3499187B97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70" y="5556737"/>
            <a:ext cx="2018789" cy="88579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EDADABC9-59E8-C545-5D3B-5C8819719F66}"/>
              </a:ext>
            </a:extLst>
          </p:cNvPr>
          <p:cNvSpPr/>
          <p:nvPr userDrawn="1"/>
        </p:nvSpPr>
        <p:spPr>
          <a:xfrm>
            <a:off x="0" y="4301765"/>
            <a:ext cx="1750741" cy="88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67428FE6-1AF2-13E3-DF61-4B9FBDB039B6}"/>
              </a:ext>
            </a:extLst>
          </p:cNvPr>
          <p:cNvSpPr/>
          <p:nvPr userDrawn="1"/>
        </p:nvSpPr>
        <p:spPr>
          <a:xfrm>
            <a:off x="2178948" y="4301765"/>
            <a:ext cx="1750741" cy="88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F777FB96-78D5-147F-F5E3-356A9AEDD1C3}"/>
              </a:ext>
            </a:extLst>
          </p:cNvPr>
          <p:cNvSpPr/>
          <p:nvPr userDrawn="1"/>
        </p:nvSpPr>
        <p:spPr>
          <a:xfrm>
            <a:off x="4357896" y="4301765"/>
            <a:ext cx="1750741" cy="88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9C83B3B1-FEB9-778D-7A6E-DA7D5875AA23}"/>
              </a:ext>
            </a:extLst>
          </p:cNvPr>
          <p:cNvSpPr/>
          <p:nvPr userDrawn="1"/>
        </p:nvSpPr>
        <p:spPr>
          <a:xfrm>
            <a:off x="6536844" y="4301765"/>
            <a:ext cx="1750741" cy="88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A7ED52BE-D50E-D3AA-6320-BA5CB3C5CC9E}"/>
              </a:ext>
            </a:extLst>
          </p:cNvPr>
          <p:cNvSpPr/>
          <p:nvPr userDrawn="1"/>
        </p:nvSpPr>
        <p:spPr>
          <a:xfrm>
            <a:off x="8715792" y="4301765"/>
            <a:ext cx="1750741" cy="88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E82310A6-A629-1D63-AE08-C41625C4F44F}"/>
              </a:ext>
            </a:extLst>
          </p:cNvPr>
          <p:cNvSpPr/>
          <p:nvPr userDrawn="1"/>
        </p:nvSpPr>
        <p:spPr>
          <a:xfrm>
            <a:off x="10894741" y="4301765"/>
            <a:ext cx="1750741" cy="88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984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13" y="365125"/>
            <a:ext cx="11340747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4" name="Tijdelijke aanduiding voor tekst 10">
            <a:extLst>
              <a:ext uri="{FF2B5EF4-FFF2-40B4-BE49-F238E27FC236}">
                <a16:creationId xmlns:a16="http://schemas.microsoft.com/office/drawing/2014/main" id="{3D4B757A-7DC6-04B2-B020-6E8C08DB06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150" y="2125663"/>
            <a:ext cx="11315210" cy="30083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2683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96A4F-8915-4C3F-22F2-4B3191F3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49" y="365125"/>
            <a:ext cx="11315211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3D11BE1-F171-3F8F-F53A-3B2A00BB2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150" y="2125663"/>
            <a:ext cx="5219700" cy="30083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5C907C5D-70F8-2C06-704A-BA36325A92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4150" y="2125663"/>
            <a:ext cx="5219700" cy="30083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7773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96A4F-8915-4C3F-22F2-4B3191F3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49" y="421542"/>
            <a:ext cx="5219701" cy="1269146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941BC66C-348A-3BCA-A245-85B9BEE163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34150" y="422275"/>
            <a:ext cx="5219700" cy="1350963"/>
          </a:xfrm>
        </p:spPr>
        <p:txBody>
          <a:bodyPr anchor="ctr">
            <a:normAutofit/>
          </a:bodyPr>
          <a:lstStyle>
            <a:lvl1pPr marL="0" indent="0"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10">
            <a:extLst>
              <a:ext uri="{FF2B5EF4-FFF2-40B4-BE49-F238E27FC236}">
                <a16:creationId xmlns:a16="http://schemas.microsoft.com/office/drawing/2014/main" id="{2565801E-11B4-0AE7-C6B5-7D85FAAD3E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150" y="2125663"/>
            <a:ext cx="5219700" cy="30083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12">
            <a:extLst>
              <a:ext uri="{FF2B5EF4-FFF2-40B4-BE49-F238E27FC236}">
                <a16:creationId xmlns:a16="http://schemas.microsoft.com/office/drawing/2014/main" id="{DBFFD5F5-68D2-7D62-2D07-29C1621E93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4150" y="2125663"/>
            <a:ext cx="5219700" cy="30083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8630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49" y="365125"/>
            <a:ext cx="11315211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150" y="2133600"/>
            <a:ext cx="5657850" cy="29940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159A142F-48AE-0CE6-2762-C1CB152E52E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00813" y="2133600"/>
            <a:ext cx="5253037" cy="2994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3241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DF0167D-8B2B-D21B-6249-AAFA5F9C8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639" y="365125"/>
            <a:ext cx="113147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142359-8A2E-1450-1E66-CF2B04D69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639" y="2133600"/>
            <a:ext cx="11314721" cy="3008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3C09791-3395-027F-1669-5CBCB03493D1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438639" y="5907371"/>
            <a:ext cx="1334405" cy="58550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9AF7E69-A675-9C1E-A447-A661D3CB1457}"/>
              </a:ext>
            </a:extLst>
          </p:cNvPr>
          <p:cNvSpPr txBox="1"/>
          <p:nvPr userDrawn="1"/>
        </p:nvSpPr>
        <p:spPr>
          <a:xfrm>
            <a:off x="9580978" y="6215876"/>
            <a:ext cx="217238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EBA371D9-BA21-184A-8248-6D7210B5B8FD}" type="slidenum">
              <a:rPr lang="nl-BE" sz="1200" smtClean="0">
                <a:solidFill>
                  <a:schemeClr val="accent1"/>
                </a:solidFill>
              </a:rPr>
              <a:pPr algn="r"/>
              <a:t>‹nr.›</a:t>
            </a:fld>
            <a:endParaRPr lang="nl-BE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5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50" r:id="rId6"/>
    <p:sldLayoutId id="2147483660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49" r:id="rId13"/>
    <p:sldLayoutId id="2147483681" r:id="rId14"/>
    <p:sldLayoutId id="2147483683" r:id="rId15"/>
    <p:sldLayoutId id="2147483682" r:id="rId16"/>
    <p:sldLayoutId id="2147483675" r:id="rId17"/>
    <p:sldLayoutId id="2147483677" r:id="rId18"/>
    <p:sldLayoutId id="2147483679" r:id="rId19"/>
    <p:sldLayoutId id="2147483684" r:id="rId20"/>
    <p:sldLayoutId id="2147483685" r:id="rId21"/>
    <p:sldLayoutId id="2147483686" r:id="rId22"/>
    <p:sldLayoutId id="2147483680" r:id="rId2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2800" kern="1200" spc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2400" kern="1200" spc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2000" kern="1200" spc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JHtFZ3yi49E?feature=oembed" TargetMode="Externa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SIF9d27DM9U?feature=oembed" TargetMode="Externa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SIF9d27DM9U?feature=oembe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UJ628pFUjoc?feature=oembed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UJ628pFUjoc?feature=oembe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xWVYG08NtBY?feature=oembe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LDDy4m_TiVk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EC8ljYrdfLo?feature=oembed" TargetMode="Externa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EC8ljYrdfLo?feature=oembed" TargetMode="Externa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JHtFZ3yi49E?feature=oembed" TargetMode="Externa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6BC9AD-C739-1AFD-205A-9B42235FE5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Gevaarherkenning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CF9D667C-6804-B76F-BBE7-DF81297CB1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526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39271E-EB39-AFD1-84B4-B5480CB80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Oplossing situatie 2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ADB779-7838-FB24-6875-CA1794B9D7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150" y="2125662"/>
            <a:ext cx="11315210" cy="3540351"/>
          </a:xfrm>
        </p:spPr>
        <p:txBody>
          <a:bodyPr/>
          <a:lstStyle/>
          <a:p>
            <a:pPr marL="171450" indent="-514350">
              <a:buAutoNum type="alphaUcPeriod"/>
            </a:pPr>
            <a:r>
              <a:rPr lang="nl-BE" dirty="0">
                <a:solidFill>
                  <a:schemeClr val="accent2"/>
                </a:solidFill>
              </a:rPr>
              <a:t>Een auto die de rotonde wil verlaten</a:t>
            </a:r>
          </a:p>
          <a:p>
            <a:pPr marL="171450" indent="-514350">
              <a:buAutoNum type="alphaUcPeriod"/>
            </a:pPr>
            <a:r>
              <a:rPr lang="nl-BE" dirty="0">
                <a:solidFill>
                  <a:schemeClr val="accent2"/>
                </a:solidFill>
              </a:rPr>
              <a:t>Een voetganger die wil oversteken</a:t>
            </a:r>
          </a:p>
          <a:p>
            <a:pPr marL="171450" indent="-514350">
              <a:buAutoNum type="alphaUcPeriod"/>
            </a:pPr>
            <a:r>
              <a:rPr lang="nl-BE" dirty="0"/>
              <a:t>Een bestelwagen die de rotonde wil verlaten</a:t>
            </a:r>
          </a:p>
          <a:p>
            <a:pPr marL="171450" indent="-514350">
              <a:buAutoNum type="alphaUcPeriod"/>
            </a:pPr>
            <a:r>
              <a:rPr lang="nl-BE" dirty="0"/>
              <a:t>Een auto die de rotonde wil oprijden</a:t>
            </a:r>
          </a:p>
          <a:p>
            <a:pPr marL="171450" indent="-514350">
              <a:buAutoNum type="alphaUcPeriod"/>
            </a:pPr>
            <a:r>
              <a:rPr lang="nl-BE" dirty="0"/>
              <a:t>Een fietser die rotonde wil oprijden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39098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E8D0FEA6-C717-3C7C-71DC-EC280E0E5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35" y="365125"/>
            <a:ext cx="11340747" cy="1325563"/>
          </a:xfrm>
        </p:spPr>
        <p:txBody>
          <a:bodyPr/>
          <a:lstStyle/>
          <a:p>
            <a:r>
              <a:rPr lang="nl-BE" dirty="0"/>
              <a:t>Oplossing situatie 2</a:t>
            </a:r>
          </a:p>
        </p:txBody>
      </p:sp>
      <p:pic>
        <p:nvPicPr>
          <p:cNvPr id="3" name="Onlinemedia 5" title="Gevaarherkenning 3">
            <a:hlinkClick r:id="" action="ppaction://media"/>
            <a:extLst>
              <a:ext uri="{FF2B5EF4-FFF2-40B4-BE49-F238E27FC236}">
                <a16:creationId xmlns:a16="http://schemas.microsoft.com/office/drawing/2014/main" id="{4EC24803-DC56-96A0-72B4-2AB8E71DA0D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38400" y="1690688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1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E8D0FEA6-C717-3C7C-71DC-EC280E0E5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35" y="365125"/>
            <a:ext cx="11340747" cy="1325563"/>
          </a:xfrm>
        </p:spPr>
        <p:txBody>
          <a:bodyPr/>
          <a:lstStyle/>
          <a:p>
            <a:r>
              <a:rPr lang="nl-BE" dirty="0"/>
              <a:t>Foto situatie 3</a:t>
            </a:r>
          </a:p>
        </p:txBody>
      </p:sp>
      <p:pic>
        <p:nvPicPr>
          <p:cNvPr id="2" name="Tijdelijke aanduiding voor inhoud 4" descr="Afbeelding met weg, buiten, gras, scène&#10;&#10;Automatisch gegenereerde beschrijving">
            <a:extLst>
              <a:ext uri="{FF2B5EF4-FFF2-40B4-BE49-F238E27FC236}">
                <a16:creationId xmlns:a16="http://schemas.microsoft.com/office/drawing/2014/main" id="{EFAF7713-F0B3-7D7C-9BC8-D33188F5A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582" y="1690688"/>
            <a:ext cx="732205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13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E8D0FEA6-C717-3C7C-71DC-EC280E0E5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35" y="365125"/>
            <a:ext cx="11340747" cy="1325563"/>
          </a:xfrm>
        </p:spPr>
        <p:txBody>
          <a:bodyPr/>
          <a:lstStyle/>
          <a:p>
            <a:r>
              <a:rPr lang="nl-BE" dirty="0"/>
              <a:t>Film situatie 3</a:t>
            </a:r>
          </a:p>
        </p:txBody>
      </p:sp>
      <p:pic>
        <p:nvPicPr>
          <p:cNvPr id="2" name="Onlinemedia 4" title="Gevaarherkenning 5">
            <a:hlinkClick r:id="" action="ppaction://media"/>
            <a:extLst>
              <a:ext uri="{FF2B5EF4-FFF2-40B4-BE49-F238E27FC236}">
                <a16:creationId xmlns:a16="http://schemas.microsoft.com/office/drawing/2014/main" id="{84D2BE32-0DCF-77A6-0D0D-39DEF9F638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36008" y="1690688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4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39271E-EB39-AFD1-84B4-B5480CB80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Situatie 3: Welke </a:t>
            </a:r>
            <a:r>
              <a:rPr lang="nl-NL" u="sng" dirty="0"/>
              <a:t>mogelijke</a:t>
            </a:r>
            <a:r>
              <a:rPr lang="nl-NL" dirty="0"/>
              <a:t> gevaren heb je gezien?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ADB779-7838-FB24-6875-CA1794B9D7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150" y="2125662"/>
            <a:ext cx="11315210" cy="3540351"/>
          </a:xfrm>
        </p:spPr>
        <p:txBody>
          <a:bodyPr/>
          <a:lstStyle/>
          <a:p>
            <a:pPr marL="171450" indent="-514350">
              <a:buAutoNum type="alphaUcPeriod"/>
            </a:pPr>
            <a:r>
              <a:rPr lang="nl-BE" dirty="0"/>
              <a:t>Een fietser die uit de linkse zijstraat komt</a:t>
            </a:r>
          </a:p>
          <a:p>
            <a:pPr marL="171450" indent="-514350">
              <a:buAutoNum type="alphaUcPeriod"/>
            </a:pPr>
            <a:r>
              <a:rPr lang="nl-BE" dirty="0"/>
              <a:t>Een bestelwagen die rechts wil afslaan</a:t>
            </a:r>
          </a:p>
          <a:p>
            <a:pPr marL="171450" indent="-514350">
              <a:buAutoNum type="alphaUcPeriod"/>
            </a:pPr>
            <a:r>
              <a:rPr lang="nl-BE" dirty="0"/>
              <a:t>Een auto die wil oversteken</a:t>
            </a:r>
          </a:p>
          <a:p>
            <a:pPr marL="171450" indent="-514350">
              <a:buAutoNum type="alphaUcPeriod"/>
            </a:pPr>
            <a:r>
              <a:rPr lang="nl-BE" dirty="0"/>
              <a:t>Kinderen die op de oprit spelen</a:t>
            </a:r>
          </a:p>
          <a:p>
            <a:pPr marL="171450" indent="-514350">
              <a:buAutoNum type="alphaUcPeriod"/>
            </a:pPr>
            <a:r>
              <a:rPr lang="nl-BE" dirty="0"/>
              <a:t>Een fietser die aan het gsm’en is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5193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39271E-EB39-AFD1-84B4-B5480CB80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Oplossing situatie 3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ADB779-7838-FB24-6875-CA1794B9D7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150" y="2125662"/>
            <a:ext cx="11315210" cy="3540351"/>
          </a:xfrm>
        </p:spPr>
        <p:txBody>
          <a:bodyPr/>
          <a:lstStyle/>
          <a:p>
            <a:pPr marL="171450" indent="-514350">
              <a:buAutoNum type="alphaUcPeriod"/>
            </a:pPr>
            <a:r>
              <a:rPr lang="nl-BE" dirty="0">
                <a:solidFill>
                  <a:schemeClr val="accent2"/>
                </a:solidFill>
              </a:rPr>
              <a:t>Een fietser die uit de linkse zijstraat komt</a:t>
            </a:r>
          </a:p>
          <a:p>
            <a:pPr marL="171450" indent="-514350">
              <a:buAutoNum type="alphaUcPeriod"/>
            </a:pPr>
            <a:r>
              <a:rPr lang="nl-BE" dirty="0"/>
              <a:t>Een bestelwagen die rechts wil afslaan</a:t>
            </a:r>
          </a:p>
          <a:p>
            <a:pPr marL="171450" indent="-514350">
              <a:buAutoNum type="alphaUcPeriod"/>
            </a:pPr>
            <a:r>
              <a:rPr lang="nl-BE" dirty="0"/>
              <a:t>Een auto die wil oversteken</a:t>
            </a:r>
          </a:p>
          <a:p>
            <a:pPr marL="171450" indent="-514350">
              <a:buAutoNum type="alphaUcPeriod"/>
            </a:pPr>
            <a:r>
              <a:rPr lang="nl-BE" dirty="0">
                <a:solidFill>
                  <a:schemeClr val="accent2"/>
                </a:solidFill>
              </a:rPr>
              <a:t>Kinderen die op de oprit spelen</a:t>
            </a:r>
          </a:p>
          <a:p>
            <a:pPr marL="171450" indent="-514350">
              <a:buAutoNum type="alphaUcPeriod"/>
            </a:pPr>
            <a:r>
              <a:rPr lang="nl-BE" dirty="0"/>
              <a:t>Een fietser die aan het gsm’en is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1573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39271E-EB39-AFD1-84B4-B5480CB80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Oplossing situatie 3</a:t>
            </a:r>
            <a:endParaRPr lang="nl-BE" dirty="0"/>
          </a:p>
        </p:txBody>
      </p:sp>
      <p:pic>
        <p:nvPicPr>
          <p:cNvPr id="6" name="Onlinemedia 4" title="Gevaarherkenning 5">
            <a:hlinkClick r:id="" action="ppaction://media"/>
            <a:extLst>
              <a:ext uri="{FF2B5EF4-FFF2-40B4-BE49-F238E27FC236}">
                <a16:creationId xmlns:a16="http://schemas.microsoft.com/office/drawing/2014/main" id="{8CAFF173-C4F7-9C8B-8CBA-C0A2B08974E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38400" y="1690688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6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39271E-EB39-AFD1-84B4-B5480CB80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Foto situatie 4</a:t>
            </a:r>
            <a:endParaRPr lang="nl-BE" dirty="0"/>
          </a:p>
        </p:txBody>
      </p:sp>
      <p:pic>
        <p:nvPicPr>
          <p:cNvPr id="3" name="Tijdelijke aanduiding voor inhoud 4" descr="Afbeelding met weg, buiten, gebouw, straat&#10;&#10;Automatisch gegenereerde beschrijving">
            <a:extLst>
              <a:ext uri="{FF2B5EF4-FFF2-40B4-BE49-F238E27FC236}">
                <a16:creationId xmlns:a16="http://schemas.microsoft.com/office/drawing/2014/main" id="{D2FED769-B59C-22B5-0183-806A13172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960" y="1690688"/>
            <a:ext cx="732205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73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39271E-EB39-AFD1-84B4-B5480CB80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Film situatie 4</a:t>
            </a:r>
            <a:endParaRPr lang="nl-BE" dirty="0"/>
          </a:p>
        </p:txBody>
      </p:sp>
      <p:pic>
        <p:nvPicPr>
          <p:cNvPr id="4" name="Onlinemedia 5" title="Gevaarherkenning 7">
            <a:hlinkClick r:id="" action="ppaction://media"/>
            <a:extLst>
              <a:ext uri="{FF2B5EF4-FFF2-40B4-BE49-F238E27FC236}">
                <a16:creationId xmlns:a16="http://schemas.microsoft.com/office/drawing/2014/main" id="{F347F9B7-7AD3-E2B0-72FC-7A548DA999A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38400" y="1690688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2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39271E-EB39-AFD1-84B4-B5480CB80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Situatie 4: Welke </a:t>
            </a:r>
            <a:r>
              <a:rPr lang="nl-NL" u="sng" dirty="0"/>
              <a:t>mogelijke</a:t>
            </a:r>
            <a:r>
              <a:rPr lang="nl-NL" dirty="0"/>
              <a:t> gevaren heb je gezien?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ADB779-7838-FB24-6875-CA1794B9D7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150" y="2125662"/>
            <a:ext cx="11315210" cy="3540351"/>
          </a:xfrm>
        </p:spPr>
        <p:txBody>
          <a:bodyPr/>
          <a:lstStyle/>
          <a:p>
            <a:pPr marL="171450" lvl="1" indent="-514350">
              <a:buFontTx/>
              <a:buAutoNum type="alphaUcPeriod"/>
            </a:pPr>
            <a:r>
              <a:rPr lang="nl-NL" sz="2800" i="0" dirty="0">
                <a:solidFill>
                  <a:schemeClr val="tx2"/>
                </a:solidFill>
              </a:rPr>
              <a:t>Een geparkeerde auto die wil vertrekken</a:t>
            </a:r>
          </a:p>
          <a:p>
            <a:pPr marL="171450" lvl="1" indent="-514350">
              <a:buFontTx/>
              <a:buAutoNum type="alphaUcPeriod"/>
            </a:pPr>
            <a:r>
              <a:rPr lang="nl-NL" sz="2800" i="0" dirty="0">
                <a:solidFill>
                  <a:schemeClr val="tx2"/>
                </a:solidFill>
              </a:rPr>
              <a:t>Een bestelwagen die wil parkeren</a:t>
            </a:r>
          </a:p>
          <a:p>
            <a:pPr marL="171450" lvl="1" indent="-514350">
              <a:buFontTx/>
              <a:buAutoNum type="alphaUcPeriod"/>
            </a:pPr>
            <a:r>
              <a:rPr lang="nl-NL" sz="2800" i="0" dirty="0">
                <a:solidFill>
                  <a:schemeClr val="tx2"/>
                </a:solidFill>
              </a:rPr>
              <a:t>Een fietser die uit de tegenovergestelde richting komt</a:t>
            </a:r>
          </a:p>
          <a:p>
            <a:pPr marL="171450" lvl="1" indent="-514350">
              <a:buFontTx/>
              <a:buAutoNum type="alphaUcPeriod"/>
            </a:pPr>
            <a:r>
              <a:rPr lang="nl-NL" sz="2800" i="0" dirty="0">
                <a:solidFill>
                  <a:schemeClr val="tx2"/>
                </a:solidFill>
              </a:rPr>
              <a:t>Een auto die uit de tegenovergestelde richting komt</a:t>
            </a:r>
          </a:p>
          <a:p>
            <a:pPr marL="171450" lvl="1" indent="-514350">
              <a:buFontTx/>
              <a:buAutoNum type="alphaUcPeriod"/>
            </a:pPr>
            <a:r>
              <a:rPr lang="nl-NL" sz="2800" i="0" dirty="0">
                <a:solidFill>
                  <a:schemeClr val="tx2"/>
                </a:solidFill>
              </a:rPr>
              <a:t>Een voetganger die wil oversteken</a:t>
            </a:r>
          </a:p>
        </p:txBody>
      </p:sp>
    </p:spTree>
    <p:extLst>
      <p:ext uri="{BB962C8B-B14F-4D97-AF65-F5344CB8AC3E}">
        <p14:creationId xmlns:p14="http://schemas.microsoft.com/office/powerpoint/2010/main" val="137883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E8D0FEA6-C717-3C7C-71DC-EC280E0E5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35" y="365125"/>
            <a:ext cx="11340747" cy="1325563"/>
          </a:xfrm>
        </p:spPr>
        <p:txBody>
          <a:bodyPr/>
          <a:lstStyle/>
          <a:p>
            <a:r>
              <a:rPr lang="nl-BE" dirty="0"/>
              <a:t>Foto situatie 1</a:t>
            </a:r>
          </a:p>
        </p:txBody>
      </p:sp>
      <p:pic>
        <p:nvPicPr>
          <p:cNvPr id="3" name="Tijdelijke aanduiding voor inhoud 4" descr="Afbeelding met weg, buiten, gebouw, straat&#10;&#10;Automatisch gegenereerde beschrijving">
            <a:extLst>
              <a:ext uri="{FF2B5EF4-FFF2-40B4-BE49-F238E27FC236}">
                <a16:creationId xmlns:a16="http://schemas.microsoft.com/office/drawing/2014/main" id="{1144A52E-D512-4A73-E783-17FE18E37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974" y="1690688"/>
            <a:ext cx="732205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14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39271E-EB39-AFD1-84B4-B5480CB80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Oplossing situatie 4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ADB779-7838-FB24-6875-CA1794B9D7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150" y="2125662"/>
            <a:ext cx="11315210" cy="3540351"/>
          </a:xfrm>
        </p:spPr>
        <p:txBody>
          <a:bodyPr/>
          <a:lstStyle/>
          <a:p>
            <a:pPr marL="171450" lvl="1" indent="-514350">
              <a:buFontTx/>
              <a:buAutoNum type="alphaUcPeriod"/>
            </a:pPr>
            <a:r>
              <a:rPr lang="nl-NL" sz="2800" i="0" dirty="0">
                <a:solidFill>
                  <a:schemeClr val="accent2"/>
                </a:solidFill>
              </a:rPr>
              <a:t>Een geparkeerde auto die wil vertrekken</a:t>
            </a:r>
          </a:p>
          <a:p>
            <a:pPr marL="171450" lvl="1" indent="-514350">
              <a:buFontTx/>
              <a:buAutoNum type="alphaUcPeriod"/>
            </a:pPr>
            <a:r>
              <a:rPr lang="nl-NL" sz="2800" i="0" dirty="0">
                <a:solidFill>
                  <a:schemeClr val="tx2"/>
                </a:solidFill>
              </a:rPr>
              <a:t>Een bestelwagen die wil parkeren</a:t>
            </a:r>
          </a:p>
          <a:p>
            <a:pPr marL="171450" lvl="1" indent="-514350">
              <a:buFontTx/>
              <a:buAutoNum type="alphaUcPeriod"/>
            </a:pPr>
            <a:r>
              <a:rPr lang="nl-NL" sz="2800" i="0" dirty="0">
                <a:solidFill>
                  <a:schemeClr val="tx2"/>
                </a:solidFill>
              </a:rPr>
              <a:t>Een fietser die uit de tegenovergestelde richting komt</a:t>
            </a:r>
          </a:p>
          <a:p>
            <a:pPr marL="171450" lvl="1" indent="-514350">
              <a:buFontTx/>
              <a:buAutoNum type="alphaUcPeriod"/>
            </a:pPr>
            <a:r>
              <a:rPr lang="nl-NL" sz="2800" i="0" dirty="0">
                <a:solidFill>
                  <a:schemeClr val="tx2"/>
                </a:solidFill>
              </a:rPr>
              <a:t>Een auto die uit de tegenovergestelde richting komt</a:t>
            </a:r>
          </a:p>
          <a:p>
            <a:pPr marL="171450" lvl="1" indent="-514350">
              <a:buFontTx/>
              <a:buAutoNum type="alphaUcPeriod"/>
            </a:pPr>
            <a:r>
              <a:rPr lang="nl-NL" sz="2800" i="0" dirty="0">
                <a:solidFill>
                  <a:schemeClr val="accent2"/>
                </a:solidFill>
              </a:rPr>
              <a:t>Een voetganger die wil oversteken</a:t>
            </a:r>
          </a:p>
        </p:txBody>
      </p:sp>
    </p:spTree>
    <p:extLst>
      <p:ext uri="{BB962C8B-B14F-4D97-AF65-F5344CB8AC3E}">
        <p14:creationId xmlns:p14="http://schemas.microsoft.com/office/powerpoint/2010/main" val="340104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39271E-EB39-AFD1-84B4-B5480CB80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Oplossing situatie 4</a:t>
            </a:r>
            <a:endParaRPr lang="nl-BE" dirty="0"/>
          </a:p>
        </p:txBody>
      </p:sp>
      <p:pic>
        <p:nvPicPr>
          <p:cNvPr id="3" name="Onlinemedia 5" title="Gevaarherkenning 7">
            <a:hlinkClick r:id="" action="ppaction://media"/>
            <a:extLst>
              <a:ext uri="{FF2B5EF4-FFF2-40B4-BE49-F238E27FC236}">
                <a16:creationId xmlns:a16="http://schemas.microsoft.com/office/drawing/2014/main" id="{D905DA63-C3A4-3B25-BAA9-1E65C4DA0A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25386" y="1690688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4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BCBE8-7A97-E53D-9A5B-F19D88369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YouTube</a:t>
            </a:r>
            <a:endParaRPr lang="nl-BE" dirty="0"/>
          </a:p>
        </p:txBody>
      </p:sp>
      <p:pic>
        <p:nvPicPr>
          <p:cNvPr id="4" name="Onlinemedia 3" title="Smartphonegebruik | Veilige Feitjes | Veilig Verkeer Nederland">
            <a:hlinkClick r:id="" action="ppaction://media"/>
            <a:extLst>
              <a:ext uri="{FF2B5EF4-FFF2-40B4-BE49-F238E27FC236}">
                <a16:creationId xmlns:a16="http://schemas.microsoft.com/office/drawing/2014/main" id="{F7121F1E-F56C-E927-F910-F2B6F073777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25386" y="1690688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2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9F191-3DD7-8504-4062-E125C6609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Snelle - Smoorverliefd</a:t>
            </a:r>
            <a:endParaRPr lang="nl-BE" dirty="0"/>
          </a:p>
        </p:txBody>
      </p:sp>
      <p:pic>
        <p:nvPicPr>
          <p:cNvPr id="4" name="Onlinemedia 5" title="Snelle - Smoorverliefd (prod. Donda Nisha)">
            <a:hlinkClick r:id="" action="ppaction://media"/>
            <a:extLst>
              <a:ext uri="{FF2B5EF4-FFF2-40B4-BE49-F238E27FC236}">
                <a16:creationId xmlns:a16="http://schemas.microsoft.com/office/drawing/2014/main" id="{06DC4B55-4607-FAEB-E647-DF3904A6986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38400" y="1690688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E8D0FEA6-C717-3C7C-71DC-EC280E0E5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35" y="365125"/>
            <a:ext cx="11340747" cy="1325563"/>
          </a:xfrm>
        </p:spPr>
        <p:txBody>
          <a:bodyPr/>
          <a:lstStyle/>
          <a:p>
            <a:r>
              <a:rPr lang="nl-BE" dirty="0"/>
              <a:t>Film situatie 1</a:t>
            </a:r>
          </a:p>
        </p:txBody>
      </p:sp>
      <p:pic>
        <p:nvPicPr>
          <p:cNvPr id="3" name="Onlinemedia 6" title="Gevaarherkenning 1">
            <a:hlinkClick r:id="" action="ppaction://media"/>
            <a:extLst>
              <a:ext uri="{FF2B5EF4-FFF2-40B4-BE49-F238E27FC236}">
                <a16:creationId xmlns:a16="http://schemas.microsoft.com/office/drawing/2014/main" id="{BE4712A1-36BC-89C3-969D-B49E856E0CA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36008" y="1690688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8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39271E-EB39-AFD1-84B4-B5480CB80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Situatie 1: Welke </a:t>
            </a:r>
            <a:r>
              <a:rPr lang="nl-NL" u="sng" dirty="0"/>
              <a:t>mogelijke</a:t>
            </a:r>
            <a:r>
              <a:rPr lang="nl-NL" dirty="0"/>
              <a:t> gevaren heb je gezien?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ADB779-7838-FB24-6875-CA1794B9D7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150" y="2125662"/>
            <a:ext cx="11315210" cy="3540351"/>
          </a:xfrm>
        </p:spPr>
        <p:txBody>
          <a:bodyPr/>
          <a:lstStyle/>
          <a:p>
            <a:pPr marL="171450" indent="-514350">
              <a:buAutoNum type="alphaUcPeriod"/>
            </a:pPr>
            <a:r>
              <a:rPr lang="nl-BE" dirty="0"/>
              <a:t>Een voetganger die wil oversteken</a:t>
            </a:r>
          </a:p>
          <a:p>
            <a:pPr marL="171450" indent="-514350">
              <a:buAutoNum type="alphaUcPeriod"/>
            </a:pPr>
            <a:r>
              <a:rPr lang="nl-BE" dirty="0"/>
              <a:t>Een bestelwagen die achteruitrijdt</a:t>
            </a:r>
          </a:p>
          <a:p>
            <a:pPr marL="171450" indent="-514350">
              <a:buAutoNum type="alphaUcPeriod"/>
            </a:pPr>
            <a:r>
              <a:rPr lang="nl-BE" dirty="0"/>
              <a:t>Een auto die uit de tegenovergestelde  richting komt</a:t>
            </a:r>
          </a:p>
          <a:p>
            <a:pPr marL="171450" indent="-514350">
              <a:buAutoNum type="alphaUcPeriod"/>
            </a:pPr>
            <a:r>
              <a:rPr lang="nl-BE" dirty="0"/>
              <a:t>Een auto die een parkeerplaats verlaat</a:t>
            </a:r>
          </a:p>
          <a:p>
            <a:pPr marL="171450" indent="-514350">
              <a:buAutoNum type="alphaUcPeriod"/>
            </a:pPr>
            <a:r>
              <a:rPr lang="nl-BE" dirty="0"/>
              <a:t>Een man met een hond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00848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39271E-EB39-AFD1-84B4-B5480CB80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Oplossing situatie 1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ADB779-7838-FB24-6875-CA1794B9D7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150" y="2125662"/>
            <a:ext cx="11315210" cy="3540351"/>
          </a:xfrm>
        </p:spPr>
        <p:txBody>
          <a:bodyPr/>
          <a:lstStyle/>
          <a:p>
            <a:pPr marL="171450" indent="-514350">
              <a:buAutoNum type="alphaUcPeriod"/>
            </a:pPr>
            <a:r>
              <a:rPr lang="nl-BE" dirty="0"/>
              <a:t>Een voetganger die wil oversteken</a:t>
            </a:r>
          </a:p>
          <a:p>
            <a:pPr marL="171450" indent="-514350">
              <a:buAutoNum type="alphaUcPeriod"/>
            </a:pPr>
            <a:r>
              <a:rPr lang="nl-BE" dirty="0"/>
              <a:t>Een bestelwagen die achteruitrijdt</a:t>
            </a:r>
          </a:p>
          <a:p>
            <a:pPr marL="171450" indent="-514350">
              <a:buAutoNum type="alphaUcPeriod"/>
            </a:pPr>
            <a:r>
              <a:rPr lang="nl-BE" dirty="0">
                <a:solidFill>
                  <a:schemeClr val="accent2"/>
                </a:solidFill>
              </a:rPr>
              <a:t>Een auto die uit de tegenovergestelde  richting komt</a:t>
            </a:r>
          </a:p>
          <a:p>
            <a:pPr marL="171450" indent="-514350">
              <a:buAutoNum type="alphaUcPeriod"/>
            </a:pPr>
            <a:r>
              <a:rPr lang="nl-BE" dirty="0"/>
              <a:t>Een auto die een parkeerplaats verlaat</a:t>
            </a:r>
          </a:p>
          <a:p>
            <a:pPr marL="171450" indent="-514350">
              <a:buAutoNum type="alphaUcPeriod"/>
            </a:pPr>
            <a:r>
              <a:rPr lang="nl-BE" dirty="0"/>
              <a:t>Een man met een hond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1840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E8D0FEA6-C717-3C7C-71DC-EC280E0E5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35" y="365125"/>
            <a:ext cx="11340747" cy="1325563"/>
          </a:xfrm>
        </p:spPr>
        <p:txBody>
          <a:bodyPr/>
          <a:lstStyle/>
          <a:p>
            <a:r>
              <a:rPr lang="nl-BE" dirty="0"/>
              <a:t>Oplossing situatie 1</a:t>
            </a:r>
          </a:p>
        </p:txBody>
      </p:sp>
      <p:pic>
        <p:nvPicPr>
          <p:cNvPr id="2" name="Onlinemedia 6" title="Gevaarherkenning 1">
            <a:hlinkClick r:id="" action="ppaction://media"/>
            <a:extLst>
              <a:ext uri="{FF2B5EF4-FFF2-40B4-BE49-F238E27FC236}">
                <a16:creationId xmlns:a16="http://schemas.microsoft.com/office/drawing/2014/main" id="{6C855AF9-77AB-1FFD-91C5-2FF2FB4603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38400" y="1690688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6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E8D0FEA6-C717-3C7C-71DC-EC280E0E5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35" y="365125"/>
            <a:ext cx="11340747" cy="1325563"/>
          </a:xfrm>
        </p:spPr>
        <p:txBody>
          <a:bodyPr/>
          <a:lstStyle/>
          <a:p>
            <a:r>
              <a:rPr lang="nl-BE" dirty="0"/>
              <a:t>Foto situatie 2</a:t>
            </a:r>
          </a:p>
        </p:txBody>
      </p:sp>
      <p:pic>
        <p:nvPicPr>
          <p:cNvPr id="2" name="Tijdelijke aanduiding voor inhoud 3">
            <a:extLst>
              <a:ext uri="{FF2B5EF4-FFF2-40B4-BE49-F238E27FC236}">
                <a16:creationId xmlns:a16="http://schemas.microsoft.com/office/drawing/2014/main" id="{E368C5A6-43C4-7680-AC5E-95A934E93F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5" r="893"/>
          <a:stretch/>
        </p:blipFill>
        <p:spPr>
          <a:xfrm>
            <a:off x="2459262" y="1690688"/>
            <a:ext cx="7273475" cy="403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50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E8D0FEA6-C717-3C7C-71DC-EC280E0E5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35" y="365125"/>
            <a:ext cx="11340747" cy="1325563"/>
          </a:xfrm>
        </p:spPr>
        <p:txBody>
          <a:bodyPr/>
          <a:lstStyle/>
          <a:p>
            <a:r>
              <a:rPr lang="nl-BE" dirty="0"/>
              <a:t>Film situatie 2</a:t>
            </a:r>
          </a:p>
        </p:txBody>
      </p:sp>
      <p:pic>
        <p:nvPicPr>
          <p:cNvPr id="2" name="Onlinemedia 5" title="Gevaarherkenning 3">
            <a:hlinkClick r:id="" action="ppaction://media"/>
            <a:extLst>
              <a:ext uri="{FF2B5EF4-FFF2-40B4-BE49-F238E27FC236}">
                <a16:creationId xmlns:a16="http://schemas.microsoft.com/office/drawing/2014/main" id="{F6A59F5E-96FF-8176-25F9-C4EFBDBFD95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38400" y="1690688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0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39271E-EB39-AFD1-84B4-B5480CB80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Situatie 2: Welke </a:t>
            </a:r>
            <a:r>
              <a:rPr lang="nl-NL" u="sng" dirty="0"/>
              <a:t>mogelijke</a:t>
            </a:r>
            <a:r>
              <a:rPr lang="nl-NL" dirty="0"/>
              <a:t> gevaren heb je gezien?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ADB779-7838-FB24-6875-CA1794B9D7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150" y="2125662"/>
            <a:ext cx="11315210" cy="3540351"/>
          </a:xfrm>
        </p:spPr>
        <p:txBody>
          <a:bodyPr/>
          <a:lstStyle/>
          <a:p>
            <a:pPr marL="171450" indent="-514350">
              <a:buAutoNum type="alphaUcPeriod"/>
            </a:pPr>
            <a:r>
              <a:rPr lang="nl-BE" dirty="0"/>
              <a:t>Een auto die de rotonde wil verlaten</a:t>
            </a:r>
          </a:p>
          <a:p>
            <a:pPr marL="171450" indent="-514350">
              <a:buAutoNum type="alphaUcPeriod"/>
            </a:pPr>
            <a:r>
              <a:rPr lang="nl-BE" dirty="0"/>
              <a:t>Een voetganger die wil oversteken</a:t>
            </a:r>
          </a:p>
          <a:p>
            <a:pPr marL="171450" indent="-514350">
              <a:buAutoNum type="alphaUcPeriod"/>
            </a:pPr>
            <a:r>
              <a:rPr lang="nl-BE" dirty="0"/>
              <a:t>Een bestelwagen die de rotonde wil verlaten</a:t>
            </a:r>
          </a:p>
          <a:p>
            <a:pPr marL="171450" indent="-514350">
              <a:buAutoNum type="alphaUcPeriod"/>
            </a:pPr>
            <a:r>
              <a:rPr lang="nl-BE" dirty="0"/>
              <a:t>Een auto die de rotonde wil oprijden</a:t>
            </a:r>
          </a:p>
          <a:p>
            <a:pPr marL="171450" indent="-514350">
              <a:buAutoNum type="alphaUcPeriod"/>
            </a:pPr>
            <a:r>
              <a:rPr lang="nl-BE" dirty="0"/>
              <a:t>Een fietser die rotonde wil oprijden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74862079"/>
      </p:ext>
    </p:extLst>
  </p:cSld>
  <p:clrMapOvr>
    <a:masterClrMapping/>
  </p:clrMapOvr>
</p:sld>
</file>

<file path=ppt/theme/theme1.xml><?xml version="1.0" encoding="utf-8"?>
<a:theme xmlns:a="http://schemas.openxmlformats.org/drawingml/2006/main" name="VSV Thema">
  <a:themeElements>
    <a:clrScheme name="Aangepast 1">
      <a:dk1>
        <a:srgbClr val="000000"/>
      </a:dk1>
      <a:lt1>
        <a:srgbClr val="FFFFFF"/>
      </a:lt1>
      <a:dk2>
        <a:srgbClr val="010000"/>
      </a:dk2>
      <a:lt2>
        <a:srgbClr val="E7E6E6"/>
      </a:lt2>
      <a:accent1>
        <a:srgbClr val="FF0000"/>
      </a:accent1>
      <a:accent2>
        <a:srgbClr val="20BA74"/>
      </a:accent2>
      <a:accent3>
        <a:srgbClr val="1165C5"/>
      </a:accent3>
      <a:accent4>
        <a:srgbClr val="DAD1E7"/>
      </a:accent4>
      <a:accent5>
        <a:srgbClr val="9366A7"/>
      </a:accent5>
      <a:accent6>
        <a:srgbClr val="A7D5F1"/>
      </a:accent6>
      <a:hlink>
        <a:srgbClr val="33368B"/>
      </a:hlink>
      <a:folHlink>
        <a:srgbClr val="EA592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1026-VSV-PWP-16.9-Finaal" id="{8DB7CA1C-C888-EE44-8369-C6087EAECF27}" vid="{231B5B90-933B-8E4B-AA48-E06ED1C816A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B3316A64A58C48AE71CC28C4FDAC4D" ma:contentTypeVersion="5" ma:contentTypeDescription="Een nieuw document maken." ma:contentTypeScope="" ma:versionID="bbd6da2e96d5fdd533f555acdd77548e">
  <xsd:schema xmlns:xsd="http://www.w3.org/2001/XMLSchema" xmlns:xs="http://www.w3.org/2001/XMLSchema" xmlns:p="http://schemas.microsoft.com/office/2006/metadata/properties" xmlns:ns2="67db9354-299f-4660-964a-aab418723bdd" xmlns:ns3="f583ba69-0be5-45a6-92d5-73c311276a68" targetNamespace="http://schemas.microsoft.com/office/2006/metadata/properties" ma:root="true" ma:fieldsID="3b0aed9eaf80ff955c4d7e01284a1bbc" ns2:_="" ns3:_="">
    <xsd:import namespace="67db9354-299f-4660-964a-aab418723bdd"/>
    <xsd:import namespace="f583ba69-0be5-45a6-92d5-73c311276a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db9354-299f-4660-964a-aab418723b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83ba69-0be5-45a6-92d5-73c311276a6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EED74B-042F-440D-AB23-3A4315A89D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E19BA9-A83C-4741-A37E-C52388D16E5E}">
  <ds:schemaRefs>
    <ds:schemaRef ds:uri="http://purl.org/dc/elements/1.1/"/>
    <ds:schemaRef ds:uri="http://www.w3.org/XML/1998/namespace"/>
    <ds:schemaRef ds:uri="67db9354-299f-4660-964a-aab418723bdd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f583ba69-0be5-45a6-92d5-73c311276a6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61A254F-2CF7-4CE9-909C-8C6D14B469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db9354-299f-4660-964a-aab418723bdd"/>
    <ds:schemaRef ds:uri="f583ba69-0be5-45a6-92d5-73c311276a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Sjabloon PWP 16.9</Template>
  <TotalTime>0</TotalTime>
  <Words>430</Words>
  <Application>Microsoft Office PowerPoint</Application>
  <PresentationFormat>Breedbeeld</PresentationFormat>
  <Paragraphs>72</Paragraphs>
  <Slides>23</Slides>
  <Notes>5</Notes>
  <HiddenSlides>0</HiddenSlides>
  <MMClips>10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</vt:lpstr>
      <vt:lpstr>VSV Thema</vt:lpstr>
      <vt:lpstr>Gevaarherkenning</vt:lpstr>
      <vt:lpstr>Foto situatie 1</vt:lpstr>
      <vt:lpstr>Film situatie 1</vt:lpstr>
      <vt:lpstr>Situatie 1: Welke mogelijke gevaren heb je gezien?</vt:lpstr>
      <vt:lpstr>Oplossing situatie 1</vt:lpstr>
      <vt:lpstr>Oplossing situatie 1</vt:lpstr>
      <vt:lpstr>Foto situatie 2</vt:lpstr>
      <vt:lpstr>Film situatie 2</vt:lpstr>
      <vt:lpstr>Situatie 2: Welke mogelijke gevaren heb je gezien?</vt:lpstr>
      <vt:lpstr>Oplossing situatie 2</vt:lpstr>
      <vt:lpstr>Oplossing situatie 2</vt:lpstr>
      <vt:lpstr>Foto situatie 3</vt:lpstr>
      <vt:lpstr>Film situatie 3</vt:lpstr>
      <vt:lpstr>Situatie 3: Welke mogelijke gevaren heb je gezien?</vt:lpstr>
      <vt:lpstr>Oplossing situatie 3</vt:lpstr>
      <vt:lpstr>Oplossing situatie 3</vt:lpstr>
      <vt:lpstr>Foto situatie 4</vt:lpstr>
      <vt:lpstr>Film situatie 4</vt:lpstr>
      <vt:lpstr>Situatie 4: Welke mogelijke gevaren heb je gezien?</vt:lpstr>
      <vt:lpstr>Oplossing situatie 4</vt:lpstr>
      <vt:lpstr>Oplossing situatie 4</vt:lpstr>
      <vt:lpstr>YouTube</vt:lpstr>
      <vt:lpstr>Snelle - Smoorverliefd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Lieze Rombauts</dc:creator>
  <cp:lastModifiedBy>Lieze Rombauts</cp:lastModifiedBy>
  <cp:revision>1</cp:revision>
  <dcterms:created xsi:type="dcterms:W3CDTF">2024-02-27T11:12:43Z</dcterms:created>
  <dcterms:modified xsi:type="dcterms:W3CDTF">2024-02-27T11:36:53Z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0x010100F8B3316A64A58C48AE71CC28C4FDAC4D</vt:lpwstr>
  </property>
</Properties>
</file>