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6"/>
  </p:notesMasterIdLst>
  <p:sldIdLst>
    <p:sldId id="256" r:id="rId5"/>
    <p:sldId id="260" r:id="rId6"/>
    <p:sldId id="278" r:id="rId7"/>
    <p:sldId id="279" r:id="rId8"/>
    <p:sldId id="280" r:id="rId9"/>
    <p:sldId id="281" r:id="rId10"/>
    <p:sldId id="282" r:id="rId11"/>
    <p:sldId id="283" r:id="rId12"/>
    <p:sldId id="284" r:id="rId13"/>
    <p:sldId id="285" r:id="rId14"/>
    <p:sldId id="286" r:id="rId15"/>
    <p:sldId id="287" r:id="rId16"/>
    <p:sldId id="288" r:id="rId17"/>
    <p:sldId id="289" r:id="rId18"/>
    <p:sldId id="290" r:id="rId19"/>
    <p:sldId id="291" r:id="rId20"/>
    <p:sldId id="292" r:id="rId21"/>
    <p:sldId id="293" r:id="rId22"/>
    <p:sldId id="294" r:id="rId23"/>
    <p:sldId id="295" r:id="rId24"/>
    <p:sldId id="296" r:id="rId25"/>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AB4F68-D084-4056-8BD5-EE7961BFE207}" v="51" dt="2024-02-26T15:32:12.123"/>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Stijl, gemiddeld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35" autoAdjust="0"/>
    <p:restoredTop sz="83127" autoAdjust="0"/>
  </p:normalViewPr>
  <p:slideViewPr>
    <p:cSldViewPr snapToGrid="0">
      <p:cViewPr>
        <p:scale>
          <a:sx n="44" d="100"/>
          <a:sy n="44" d="100"/>
        </p:scale>
        <p:origin x="2189" y="677"/>
      </p:cViewPr>
      <p:guideLst/>
    </p:cSldViewPr>
  </p:slideViewPr>
  <p:notesTextViewPr>
    <p:cViewPr>
      <p:scale>
        <a:sx n="1" d="1"/>
        <a:sy n="1" d="1"/>
      </p:scale>
      <p:origin x="0" y="0"/>
    </p:cViewPr>
  </p:notesTextViewPr>
  <p:notesViewPr>
    <p:cSldViewPr snapToGrid="0">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eze Rombauts" userId="e16fb120-1fb0-4b48-ae79-e2f12ce00b2f" providerId="ADAL" clId="{0BAB4F68-D084-4056-8BD5-EE7961BFE207}"/>
    <pc:docChg chg="undo redo custSel addSld delSld modSld">
      <pc:chgData name="Lieze Rombauts" userId="e16fb120-1fb0-4b48-ae79-e2f12ce00b2f" providerId="ADAL" clId="{0BAB4F68-D084-4056-8BD5-EE7961BFE207}" dt="2024-02-26T15:34:39.466" v="482" actId="27636"/>
      <pc:docMkLst>
        <pc:docMk/>
      </pc:docMkLst>
      <pc:sldChg chg="modSp mod modNotesTx">
        <pc:chgData name="Lieze Rombauts" userId="e16fb120-1fb0-4b48-ae79-e2f12ce00b2f" providerId="ADAL" clId="{0BAB4F68-D084-4056-8BD5-EE7961BFE207}" dt="2024-02-26T14:53:24.369" v="47"/>
        <pc:sldMkLst>
          <pc:docMk/>
          <pc:sldMk cId="1415261555" sldId="256"/>
        </pc:sldMkLst>
        <pc:spChg chg="mod">
          <ac:chgData name="Lieze Rombauts" userId="e16fb120-1fb0-4b48-ae79-e2f12ce00b2f" providerId="ADAL" clId="{0BAB4F68-D084-4056-8BD5-EE7961BFE207}" dt="2024-02-26T14:53:05.448" v="19" actId="20577"/>
          <ac:spMkLst>
            <pc:docMk/>
            <pc:sldMk cId="1415261555" sldId="256"/>
            <ac:spMk id="2" creationId="{6F6BC9AD-C739-1AFD-205A-9B42235FE5C7}"/>
          </ac:spMkLst>
        </pc:spChg>
        <pc:spChg chg="mod">
          <ac:chgData name="Lieze Rombauts" userId="e16fb120-1fb0-4b48-ae79-e2f12ce00b2f" providerId="ADAL" clId="{0BAB4F68-D084-4056-8BD5-EE7961BFE207}" dt="2024-02-26T14:53:11.497" v="46" actId="20577"/>
          <ac:spMkLst>
            <pc:docMk/>
            <pc:sldMk cId="1415261555" sldId="256"/>
            <ac:spMk id="3" creationId="{81A22873-2CCF-5CAF-EC4E-31CDA04E2384}"/>
          </ac:spMkLst>
        </pc:spChg>
      </pc:sldChg>
      <pc:sldChg chg="modSp mod modNotesTx">
        <pc:chgData name="Lieze Rombauts" userId="e16fb120-1fb0-4b48-ae79-e2f12ce00b2f" providerId="ADAL" clId="{0BAB4F68-D084-4056-8BD5-EE7961BFE207}" dt="2024-02-26T14:54:24.604" v="68"/>
        <pc:sldMkLst>
          <pc:docMk/>
          <pc:sldMk cId="808114496" sldId="260"/>
        </pc:sldMkLst>
        <pc:spChg chg="mod">
          <ac:chgData name="Lieze Rombauts" userId="e16fb120-1fb0-4b48-ae79-e2f12ce00b2f" providerId="ADAL" clId="{0BAB4F68-D084-4056-8BD5-EE7961BFE207}" dt="2024-02-26T14:54:12.292" v="67" actId="27636"/>
          <ac:spMkLst>
            <pc:docMk/>
            <pc:sldMk cId="808114496" sldId="260"/>
            <ac:spMk id="11" creationId="{0742C3ED-C226-D68E-1418-E7B55D87DAE4}"/>
          </ac:spMkLst>
        </pc:spChg>
      </pc:sldChg>
      <pc:sldChg chg="del">
        <pc:chgData name="Lieze Rombauts" userId="e16fb120-1fb0-4b48-ae79-e2f12ce00b2f" providerId="ADAL" clId="{0BAB4F68-D084-4056-8BD5-EE7961BFE207}" dt="2024-02-26T14:57:36.540" v="93" actId="47"/>
        <pc:sldMkLst>
          <pc:docMk/>
          <pc:sldMk cId="4213261306" sldId="263"/>
        </pc:sldMkLst>
      </pc:sldChg>
      <pc:sldChg chg="del">
        <pc:chgData name="Lieze Rombauts" userId="e16fb120-1fb0-4b48-ae79-e2f12ce00b2f" providerId="ADAL" clId="{0BAB4F68-D084-4056-8BD5-EE7961BFE207}" dt="2024-02-26T14:57:38.665" v="95" actId="47"/>
        <pc:sldMkLst>
          <pc:docMk/>
          <pc:sldMk cId="3982805991" sldId="266"/>
        </pc:sldMkLst>
      </pc:sldChg>
      <pc:sldChg chg="del">
        <pc:chgData name="Lieze Rombauts" userId="e16fb120-1fb0-4b48-ae79-e2f12ce00b2f" providerId="ADAL" clId="{0BAB4F68-D084-4056-8BD5-EE7961BFE207}" dt="2024-02-26T14:57:48.346" v="100" actId="47"/>
        <pc:sldMkLst>
          <pc:docMk/>
          <pc:sldMk cId="3528604776" sldId="267"/>
        </pc:sldMkLst>
      </pc:sldChg>
      <pc:sldChg chg="del">
        <pc:chgData name="Lieze Rombauts" userId="e16fb120-1fb0-4b48-ae79-e2f12ce00b2f" providerId="ADAL" clId="{0BAB4F68-D084-4056-8BD5-EE7961BFE207}" dt="2024-02-26T15:33:39.724" v="422" actId="47"/>
        <pc:sldMkLst>
          <pc:docMk/>
          <pc:sldMk cId="352185852" sldId="270"/>
        </pc:sldMkLst>
      </pc:sldChg>
      <pc:sldChg chg="del">
        <pc:chgData name="Lieze Rombauts" userId="e16fb120-1fb0-4b48-ae79-e2f12ce00b2f" providerId="ADAL" clId="{0BAB4F68-D084-4056-8BD5-EE7961BFE207}" dt="2024-02-26T14:57:37.015" v="94" actId="47"/>
        <pc:sldMkLst>
          <pc:docMk/>
          <pc:sldMk cId="2642163746" sldId="272"/>
        </pc:sldMkLst>
      </pc:sldChg>
      <pc:sldChg chg="del">
        <pc:chgData name="Lieze Rombauts" userId="e16fb120-1fb0-4b48-ae79-e2f12ce00b2f" providerId="ADAL" clId="{0BAB4F68-D084-4056-8BD5-EE7961BFE207}" dt="2024-02-26T14:57:39.369" v="96" actId="47"/>
        <pc:sldMkLst>
          <pc:docMk/>
          <pc:sldMk cId="3060846539" sldId="273"/>
        </pc:sldMkLst>
      </pc:sldChg>
      <pc:sldChg chg="del">
        <pc:chgData name="Lieze Rombauts" userId="e16fb120-1fb0-4b48-ae79-e2f12ce00b2f" providerId="ADAL" clId="{0BAB4F68-D084-4056-8BD5-EE7961BFE207}" dt="2024-02-26T14:52:52.634" v="0" actId="47"/>
        <pc:sldMkLst>
          <pc:docMk/>
          <pc:sldMk cId="2582120909" sldId="274"/>
        </pc:sldMkLst>
      </pc:sldChg>
      <pc:sldChg chg="del">
        <pc:chgData name="Lieze Rombauts" userId="e16fb120-1fb0-4b48-ae79-e2f12ce00b2f" providerId="ADAL" clId="{0BAB4F68-D084-4056-8BD5-EE7961BFE207}" dt="2024-02-26T14:57:41.841" v="97" actId="47"/>
        <pc:sldMkLst>
          <pc:docMk/>
          <pc:sldMk cId="4178182733" sldId="275"/>
        </pc:sldMkLst>
      </pc:sldChg>
      <pc:sldChg chg="del">
        <pc:chgData name="Lieze Rombauts" userId="e16fb120-1fb0-4b48-ae79-e2f12ce00b2f" providerId="ADAL" clId="{0BAB4F68-D084-4056-8BD5-EE7961BFE207}" dt="2024-02-26T14:57:42.961" v="98" actId="47"/>
        <pc:sldMkLst>
          <pc:docMk/>
          <pc:sldMk cId="3012005408" sldId="276"/>
        </pc:sldMkLst>
      </pc:sldChg>
      <pc:sldChg chg="del">
        <pc:chgData name="Lieze Rombauts" userId="e16fb120-1fb0-4b48-ae79-e2f12ce00b2f" providerId="ADAL" clId="{0BAB4F68-D084-4056-8BD5-EE7961BFE207}" dt="2024-02-26T14:57:46.444" v="99" actId="47"/>
        <pc:sldMkLst>
          <pc:docMk/>
          <pc:sldMk cId="1438158298" sldId="277"/>
        </pc:sldMkLst>
      </pc:sldChg>
      <pc:sldChg chg="del">
        <pc:chgData name="Lieze Rombauts" userId="e16fb120-1fb0-4b48-ae79-e2f12ce00b2f" providerId="ADAL" clId="{0BAB4F68-D084-4056-8BD5-EE7961BFE207}" dt="2024-02-26T14:53:28.951" v="48" actId="47"/>
        <pc:sldMkLst>
          <pc:docMk/>
          <pc:sldMk cId="870518126" sldId="278"/>
        </pc:sldMkLst>
      </pc:sldChg>
      <pc:sldChg chg="addSp modSp add mod modNotesTx">
        <pc:chgData name="Lieze Rombauts" userId="e16fb120-1fb0-4b48-ae79-e2f12ce00b2f" providerId="ADAL" clId="{0BAB4F68-D084-4056-8BD5-EE7961BFE207}" dt="2024-02-26T14:56:25.480" v="82" actId="20577"/>
        <pc:sldMkLst>
          <pc:docMk/>
          <pc:sldMk cId="2830565935" sldId="278"/>
        </pc:sldMkLst>
        <pc:spChg chg="add mod">
          <ac:chgData name="Lieze Rombauts" userId="e16fb120-1fb0-4b48-ae79-e2f12ce00b2f" providerId="ADAL" clId="{0BAB4F68-D084-4056-8BD5-EE7961BFE207}" dt="2024-02-26T14:55:34.603" v="75"/>
          <ac:spMkLst>
            <pc:docMk/>
            <pc:sldMk cId="2830565935" sldId="278"/>
            <ac:spMk id="2" creationId="{06E2D1E3-5EC5-63E8-570C-90926EB509A2}"/>
          </ac:spMkLst>
        </pc:spChg>
        <pc:spChg chg="add mod">
          <ac:chgData name="Lieze Rombauts" userId="e16fb120-1fb0-4b48-ae79-e2f12ce00b2f" providerId="ADAL" clId="{0BAB4F68-D084-4056-8BD5-EE7961BFE207}" dt="2024-02-26T14:55:34.603" v="75"/>
          <ac:spMkLst>
            <pc:docMk/>
            <pc:sldMk cId="2830565935" sldId="278"/>
            <ac:spMk id="3" creationId="{DFFD791E-609D-B36F-9DEE-3D68A06F1CDF}"/>
          </ac:spMkLst>
        </pc:spChg>
        <pc:spChg chg="mod">
          <ac:chgData name="Lieze Rombauts" userId="e16fb120-1fb0-4b48-ae79-e2f12ce00b2f" providerId="ADAL" clId="{0BAB4F68-D084-4056-8BD5-EE7961BFE207}" dt="2024-02-26T14:55:45.254" v="77" actId="27636"/>
          <ac:spMkLst>
            <pc:docMk/>
            <pc:sldMk cId="2830565935" sldId="278"/>
            <ac:spMk id="10" creationId="{E8D0FEA6-C717-3C7C-71DC-EC280E0E5BB2}"/>
          </ac:spMkLst>
        </pc:spChg>
        <pc:spChg chg="mod">
          <ac:chgData name="Lieze Rombauts" userId="e16fb120-1fb0-4b48-ae79-e2f12ce00b2f" providerId="ADAL" clId="{0BAB4F68-D084-4056-8BD5-EE7961BFE207}" dt="2024-02-26T14:56:00.354" v="79" actId="14100"/>
          <ac:spMkLst>
            <pc:docMk/>
            <pc:sldMk cId="2830565935" sldId="278"/>
            <ac:spMk id="11" creationId="{0742C3ED-C226-D68E-1418-E7B55D87DAE4}"/>
          </ac:spMkLst>
        </pc:spChg>
        <pc:picChg chg="add mod">
          <ac:chgData name="Lieze Rombauts" userId="e16fb120-1fb0-4b48-ae79-e2f12ce00b2f" providerId="ADAL" clId="{0BAB4F68-D084-4056-8BD5-EE7961BFE207}" dt="2024-02-26T14:55:29.139" v="74" actId="27636"/>
          <ac:picMkLst>
            <pc:docMk/>
            <pc:sldMk cId="2830565935" sldId="278"/>
            <ac:picMk id="4" creationId="{09A0A689-2590-E7EF-952A-892487B2F474}"/>
          </ac:picMkLst>
        </pc:picChg>
        <pc:picChg chg="add mod">
          <ac:chgData name="Lieze Rombauts" userId="e16fb120-1fb0-4b48-ae79-e2f12ce00b2f" providerId="ADAL" clId="{0BAB4F68-D084-4056-8BD5-EE7961BFE207}" dt="2024-02-26T14:56:21.153" v="81" actId="1076"/>
          <ac:picMkLst>
            <pc:docMk/>
            <pc:sldMk cId="2830565935" sldId="278"/>
            <ac:picMk id="5" creationId="{89A57CF1-DC97-495E-A4B3-264AF3E3EE45}"/>
          </ac:picMkLst>
        </pc:picChg>
      </pc:sldChg>
      <pc:sldChg chg="addSp delSp modSp add mod">
        <pc:chgData name="Lieze Rombauts" userId="e16fb120-1fb0-4b48-ae79-e2f12ce00b2f" providerId="ADAL" clId="{0BAB4F68-D084-4056-8BD5-EE7961BFE207}" dt="2024-02-26T15:14:33.995" v="122" actId="1076"/>
        <pc:sldMkLst>
          <pc:docMk/>
          <pc:sldMk cId="3022426965" sldId="279"/>
        </pc:sldMkLst>
        <pc:spChg chg="mod">
          <ac:chgData name="Lieze Rombauts" userId="e16fb120-1fb0-4b48-ae79-e2f12ce00b2f" providerId="ADAL" clId="{0BAB4F68-D084-4056-8BD5-EE7961BFE207}" dt="2024-02-26T15:14:28.177" v="120" actId="1076"/>
          <ac:spMkLst>
            <pc:docMk/>
            <pc:sldMk cId="3022426965" sldId="279"/>
            <ac:spMk id="10" creationId="{E8D0FEA6-C717-3C7C-71DC-EC280E0E5BB2}"/>
          </ac:spMkLst>
        </pc:spChg>
        <pc:spChg chg="mod">
          <ac:chgData name="Lieze Rombauts" userId="e16fb120-1fb0-4b48-ae79-e2f12ce00b2f" providerId="ADAL" clId="{0BAB4F68-D084-4056-8BD5-EE7961BFE207}" dt="2024-02-26T15:14:32.125" v="121" actId="1076"/>
          <ac:spMkLst>
            <pc:docMk/>
            <pc:sldMk cId="3022426965" sldId="279"/>
            <ac:spMk id="11" creationId="{0742C3ED-C226-D68E-1418-E7B55D87DAE4}"/>
          </ac:spMkLst>
        </pc:spChg>
        <pc:picChg chg="add mod">
          <ac:chgData name="Lieze Rombauts" userId="e16fb120-1fb0-4b48-ae79-e2f12ce00b2f" providerId="ADAL" clId="{0BAB4F68-D084-4056-8BD5-EE7961BFE207}" dt="2024-02-26T15:14:33.995" v="122" actId="1076"/>
          <ac:picMkLst>
            <pc:docMk/>
            <pc:sldMk cId="3022426965" sldId="279"/>
            <ac:picMk id="2" creationId="{C9F70BD1-7FB4-4A23-980F-55512A4E308C}"/>
          </ac:picMkLst>
        </pc:picChg>
        <pc:picChg chg="del">
          <ac:chgData name="Lieze Rombauts" userId="e16fb120-1fb0-4b48-ae79-e2f12ce00b2f" providerId="ADAL" clId="{0BAB4F68-D084-4056-8BD5-EE7961BFE207}" dt="2024-02-26T14:56:59.702" v="89" actId="478"/>
          <ac:picMkLst>
            <pc:docMk/>
            <pc:sldMk cId="3022426965" sldId="279"/>
            <ac:picMk id="5" creationId="{89A57CF1-DC97-495E-A4B3-264AF3E3EE45}"/>
          </ac:picMkLst>
        </pc:picChg>
      </pc:sldChg>
      <pc:sldChg chg="addSp delSp modSp add mod">
        <pc:chgData name="Lieze Rombauts" userId="e16fb120-1fb0-4b48-ae79-e2f12ce00b2f" providerId="ADAL" clId="{0BAB4F68-D084-4056-8BD5-EE7961BFE207}" dt="2024-02-26T15:14:41.965" v="123" actId="1076"/>
        <pc:sldMkLst>
          <pc:docMk/>
          <pc:sldMk cId="3468263667" sldId="280"/>
        </pc:sldMkLst>
        <pc:spChg chg="mod">
          <ac:chgData name="Lieze Rombauts" userId="e16fb120-1fb0-4b48-ae79-e2f12ce00b2f" providerId="ADAL" clId="{0BAB4F68-D084-4056-8BD5-EE7961BFE207}" dt="2024-02-26T15:14:41.965" v="123" actId="1076"/>
          <ac:spMkLst>
            <pc:docMk/>
            <pc:sldMk cId="3468263667" sldId="280"/>
            <ac:spMk id="10" creationId="{E8D0FEA6-C717-3C7C-71DC-EC280E0E5BB2}"/>
          </ac:spMkLst>
        </pc:spChg>
        <pc:spChg chg="mod">
          <ac:chgData name="Lieze Rombauts" userId="e16fb120-1fb0-4b48-ae79-e2f12ce00b2f" providerId="ADAL" clId="{0BAB4F68-D084-4056-8BD5-EE7961BFE207}" dt="2024-02-26T15:02:51.282" v="103" actId="27636"/>
          <ac:spMkLst>
            <pc:docMk/>
            <pc:sldMk cId="3468263667" sldId="280"/>
            <ac:spMk id="11" creationId="{0742C3ED-C226-D68E-1418-E7B55D87DAE4}"/>
          </ac:spMkLst>
        </pc:spChg>
        <pc:picChg chg="del">
          <ac:chgData name="Lieze Rombauts" userId="e16fb120-1fb0-4b48-ae79-e2f12ce00b2f" providerId="ADAL" clId="{0BAB4F68-D084-4056-8BD5-EE7961BFE207}" dt="2024-02-26T15:02:57.382" v="104" actId="478"/>
          <ac:picMkLst>
            <pc:docMk/>
            <pc:sldMk cId="3468263667" sldId="280"/>
            <ac:picMk id="2" creationId="{C9F70BD1-7FB4-4A23-980F-55512A4E308C}"/>
          </ac:picMkLst>
        </pc:picChg>
        <pc:picChg chg="add mod">
          <ac:chgData name="Lieze Rombauts" userId="e16fb120-1fb0-4b48-ae79-e2f12ce00b2f" providerId="ADAL" clId="{0BAB4F68-D084-4056-8BD5-EE7961BFE207}" dt="2024-02-26T15:03:03.446" v="106" actId="1076"/>
          <ac:picMkLst>
            <pc:docMk/>
            <pc:sldMk cId="3468263667" sldId="280"/>
            <ac:picMk id="3" creationId="{C6185A38-9088-462B-8055-BCD7CE4D7A09}"/>
          </ac:picMkLst>
        </pc:picChg>
      </pc:sldChg>
      <pc:sldChg chg="addSp delSp modSp add mod">
        <pc:chgData name="Lieze Rombauts" userId="e16fb120-1fb0-4b48-ae79-e2f12ce00b2f" providerId="ADAL" clId="{0BAB4F68-D084-4056-8BD5-EE7961BFE207}" dt="2024-02-26T15:03:57.969" v="116" actId="1076"/>
        <pc:sldMkLst>
          <pc:docMk/>
          <pc:sldMk cId="2717378137" sldId="281"/>
        </pc:sldMkLst>
        <pc:spChg chg="mod">
          <ac:chgData name="Lieze Rombauts" userId="e16fb120-1fb0-4b48-ae79-e2f12ce00b2f" providerId="ADAL" clId="{0BAB4F68-D084-4056-8BD5-EE7961BFE207}" dt="2024-02-26T15:03:18.149" v="108"/>
          <ac:spMkLst>
            <pc:docMk/>
            <pc:sldMk cId="2717378137" sldId="281"/>
            <ac:spMk id="10" creationId="{E8D0FEA6-C717-3C7C-71DC-EC280E0E5BB2}"/>
          </ac:spMkLst>
        </pc:spChg>
        <pc:spChg chg="mod">
          <ac:chgData name="Lieze Rombauts" userId="e16fb120-1fb0-4b48-ae79-e2f12ce00b2f" providerId="ADAL" clId="{0BAB4F68-D084-4056-8BD5-EE7961BFE207}" dt="2024-02-26T15:03:38.240" v="113" actId="27636"/>
          <ac:spMkLst>
            <pc:docMk/>
            <pc:sldMk cId="2717378137" sldId="281"/>
            <ac:spMk id="11" creationId="{0742C3ED-C226-D68E-1418-E7B55D87DAE4}"/>
          </ac:spMkLst>
        </pc:spChg>
        <pc:picChg chg="add mod">
          <ac:chgData name="Lieze Rombauts" userId="e16fb120-1fb0-4b48-ae79-e2f12ce00b2f" providerId="ADAL" clId="{0BAB4F68-D084-4056-8BD5-EE7961BFE207}" dt="2024-02-26T15:03:57.969" v="116" actId="1076"/>
          <ac:picMkLst>
            <pc:docMk/>
            <pc:sldMk cId="2717378137" sldId="281"/>
            <ac:picMk id="2" creationId="{58B0140E-D553-FFA1-15F5-E7A8B3D20A0E}"/>
          </ac:picMkLst>
        </pc:picChg>
        <pc:picChg chg="del">
          <ac:chgData name="Lieze Rombauts" userId="e16fb120-1fb0-4b48-ae79-e2f12ce00b2f" providerId="ADAL" clId="{0BAB4F68-D084-4056-8BD5-EE7961BFE207}" dt="2024-02-26T15:03:55.187" v="114" actId="478"/>
          <ac:picMkLst>
            <pc:docMk/>
            <pc:sldMk cId="2717378137" sldId="281"/>
            <ac:picMk id="3" creationId="{C6185A38-9088-462B-8055-BCD7CE4D7A09}"/>
          </ac:picMkLst>
        </pc:picChg>
      </pc:sldChg>
      <pc:sldChg chg="addSp delSp modSp add mod">
        <pc:chgData name="Lieze Rombauts" userId="e16fb120-1fb0-4b48-ae79-e2f12ce00b2f" providerId="ADAL" clId="{0BAB4F68-D084-4056-8BD5-EE7961BFE207}" dt="2024-02-26T15:15:13.637" v="131" actId="1076"/>
        <pc:sldMkLst>
          <pc:docMk/>
          <pc:sldMk cId="2727543563" sldId="282"/>
        </pc:sldMkLst>
        <pc:spChg chg="mod">
          <ac:chgData name="Lieze Rombauts" userId="e16fb120-1fb0-4b48-ae79-e2f12ce00b2f" providerId="ADAL" clId="{0BAB4F68-D084-4056-8BD5-EE7961BFE207}" dt="2024-02-26T15:14:16.968" v="119" actId="1076"/>
          <ac:spMkLst>
            <pc:docMk/>
            <pc:sldMk cId="2727543563" sldId="282"/>
            <ac:spMk id="10" creationId="{E8D0FEA6-C717-3C7C-71DC-EC280E0E5BB2}"/>
          </ac:spMkLst>
        </pc:spChg>
        <pc:spChg chg="mod">
          <ac:chgData name="Lieze Rombauts" userId="e16fb120-1fb0-4b48-ae79-e2f12ce00b2f" providerId="ADAL" clId="{0BAB4F68-D084-4056-8BD5-EE7961BFE207}" dt="2024-02-26T15:15:04.245" v="128" actId="20577"/>
          <ac:spMkLst>
            <pc:docMk/>
            <pc:sldMk cId="2727543563" sldId="282"/>
            <ac:spMk id="11" creationId="{0742C3ED-C226-D68E-1418-E7B55D87DAE4}"/>
          </ac:spMkLst>
        </pc:spChg>
        <pc:picChg chg="del">
          <ac:chgData name="Lieze Rombauts" userId="e16fb120-1fb0-4b48-ae79-e2f12ce00b2f" providerId="ADAL" clId="{0BAB4F68-D084-4056-8BD5-EE7961BFE207}" dt="2024-02-26T15:15:09.959" v="129" actId="478"/>
          <ac:picMkLst>
            <pc:docMk/>
            <pc:sldMk cId="2727543563" sldId="282"/>
            <ac:picMk id="2" creationId="{58B0140E-D553-FFA1-15F5-E7A8B3D20A0E}"/>
          </ac:picMkLst>
        </pc:picChg>
        <pc:picChg chg="add mod">
          <ac:chgData name="Lieze Rombauts" userId="e16fb120-1fb0-4b48-ae79-e2f12ce00b2f" providerId="ADAL" clId="{0BAB4F68-D084-4056-8BD5-EE7961BFE207}" dt="2024-02-26T15:15:13.637" v="131" actId="1076"/>
          <ac:picMkLst>
            <pc:docMk/>
            <pc:sldMk cId="2727543563" sldId="282"/>
            <ac:picMk id="3" creationId="{EDFABF7A-CB25-4D6E-A8EA-46AFD3BCC49A}"/>
          </ac:picMkLst>
        </pc:picChg>
      </pc:sldChg>
      <pc:sldChg chg="addSp delSp modSp add mod">
        <pc:chgData name="Lieze Rombauts" userId="e16fb120-1fb0-4b48-ae79-e2f12ce00b2f" providerId="ADAL" clId="{0BAB4F68-D084-4056-8BD5-EE7961BFE207}" dt="2024-02-26T15:16:06.398" v="140" actId="1076"/>
        <pc:sldMkLst>
          <pc:docMk/>
          <pc:sldMk cId="1942936316" sldId="283"/>
        </pc:sldMkLst>
        <pc:spChg chg="mod">
          <ac:chgData name="Lieze Rombauts" userId="e16fb120-1fb0-4b48-ae79-e2f12ce00b2f" providerId="ADAL" clId="{0BAB4F68-D084-4056-8BD5-EE7961BFE207}" dt="2024-02-26T15:15:35.805" v="134" actId="20577"/>
          <ac:spMkLst>
            <pc:docMk/>
            <pc:sldMk cId="1942936316" sldId="283"/>
            <ac:spMk id="10" creationId="{E8D0FEA6-C717-3C7C-71DC-EC280E0E5BB2}"/>
          </ac:spMkLst>
        </pc:spChg>
        <pc:spChg chg="mod">
          <ac:chgData name="Lieze Rombauts" userId="e16fb120-1fb0-4b48-ae79-e2f12ce00b2f" providerId="ADAL" clId="{0BAB4F68-D084-4056-8BD5-EE7961BFE207}" dt="2024-02-26T15:15:55.325" v="137" actId="5793"/>
          <ac:spMkLst>
            <pc:docMk/>
            <pc:sldMk cId="1942936316" sldId="283"/>
            <ac:spMk id="11" creationId="{0742C3ED-C226-D68E-1418-E7B55D87DAE4}"/>
          </ac:spMkLst>
        </pc:spChg>
        <pc:picChg chg="add mod">
          <ac:chgData name="Lieze Rombauts" userId="e16fb120-1fb0-4b48-ae79-e2f12ce00b2f" providerId="ADAL" clId="{0BAB4F68-D084-4056-8BD5-EE7961BFE207}" dt="2024-02-26T15:16:06.398" v="140" actId="1076"/>
          <ac:picMkLst>
            <pc:docMk/>
            <pc:sldMk cId="1942936316" sldId="283"/>
            <ac:picMk id="2" creationId="{4CF6BA2E-CB97-CE42-62F5-FACA6A19E131}"/>
          </ac:picMkLst>
        </pc:picChg>
        <pc:picChg chg="del">
          <ac:chgData name="Lieze Rombauts" userId="e16fb120-1fb0-4b48-ae79-e2f12ce00b2f" providerId="ADAL" clId="{0BAB4F68-D084-4056-8BD5-EE7961BFE207}" dt="2024-02-26T15:16:02.422" v="138" actId="478"/>
          <ac:picMkLst>
            <pc:docMk/>
            <pc:sldMk cId="1942936316" sldId="283"/>
            <ac:picMk id="3" creationId="{EDFABF7A-CB25-4D6E-A8EA-46AFD3BCC49A}"/>
          </ac:picMkLst>
        </pc:picChg>
      </pc:sldChg>
      <pc:sldChg chg="modSp new mod">
        <pc:chgData name="Lieze Rombauts" userId="e16fb120-1fb0-4b48-ae79-e2f12ce00b2f" providerId="ADAL" clId="{0BAB4F68-D084-4056-8BD5-EE7961BFE207}" dt="2024-02-26T15:16:27.805" v="154" actId="20577"/>
        <pc:sldMkLst>
          <pc:docMk/>
          <pc:sldMk cId="241331901" sldId="284"/>
        </pc:sldMkLst>
        <pc:spChg chg="mod">
          <ac:chgData name="Lieze Rombauts" userId="e16fb120-1fb0-4b48-ae79-e2f12ce00b2f" providerId="ADAL" clId="{0BAB4F68-D084-4056-8BD5-EE7961BFE207}" dt="2024-02-26T15:16:27.805" v="154" actId="20577"/>
          <ac:spMkLst>
            <pc:docMk/>
            <pc:sldMk cId="241331901" sldId="284"/>
            <ac:spMk id="2" creationId="{3B323D79-72BE-F15E-A241-2D6ADD609948}"/>
          </ac:spMkLst>
        </pc:spChg>
      </pc:sldChg>
      <pc:sldChg chg="addSp modSp new mod modNotesTx">
        <pc:chgData name="Lieze Rombauts" userId="e16fb120-1fb0-4b48-ae79-e2f12ce00b2f" providerId="ADAL" clId="{0BAB4F68-D084-4056-8BD5-EE7961BFE207}" dt="2024-02-26T15:19:52.076" v="181"/>
        <pc:sldMkLst>
          <pc:docMk/>
          <pc:sldMk cId="3421281747" sldId="285"/>
        </pc:sldMkLst>
        <pc:spChg chg="mod">
          <ac:chgData name="Lieze Rombauts" userId="e16fb120-1fb0-4b48-ae79-e2f12ce00b2f" providerId="ADAL" clId="{0BAB4F68-D084-4056-8BD5-EE7961BFE207}" dt="2024-02-26T15:17:45.875" v="157" actId="27636"/>
          <ac:spMkLst>
            <pc:docMk/>
            <pc:sldMk cId="3421281747" sldId="285"/>
            <ac:spMk id="2" creationId="{A1807B87-A5CA-B46B-FD23-C52BDDF0F01C}"/>
          </ac:spMkLst>
        </pc:spChg>
        <pc:spChg chg="mod">
          <ac:chgData name="Lieze Rombauts" userId="e16fb120-1fb0-4b48-ae79-e2f12ce00b2f" providerId="ADAL" clId="{0BAB4F68-D084-4056-8BD5-EE7961BFE207}" dt="2024-02-26T15:19:43.678" v="180" actId="14100"/>
          <ac:spMkLst>
            <pc:docMk/>
            <pc:sldMk cId="3421281747" sldId="285"/>
            <ac:spMk id="3" creationId="{65BBF7F1-CB2D-F3ED-10FD-3E2C1E1AD82D}"/>
          </ac:spMkLst>
        </pc:spChg>
        <pc:picChg chg="add mod">
          <ac:chgData name="Lieze Rombauts" userId="e16fb120-1fb0-4b48-ae79-e2f12ce00b2f" providerId="ADAL" clId="{0BAB4F68-D084-4056-8BD5-EE7961BFE207}" dt="2024-02-26T15:19:28.821" v="176" actId="1076"/>
          <ac:picMkLst>
            <pc:docMk/>
            <pc:sldMk cId="3421281747" sldId="285"/>
            <ac:picMk id="4" creationId="{89A57CF1-DC97-495E-A4B3-264AF3E3EE45}"/>
          </ac:picMkLst>
        </pc:picChg>
      </pc:sldChg>
      <pc:sldChg chg="addSp delSp modSp add mod modNotesTx">
        <pc:chgData name="Lieze Rombauts" userId="e16fb120-1fb0-4b48-ae79-e2f12ce00b2f" providerId="ADAL" clId="{0BAB4F68-D084-4056-8BD5-EE7961BFE207}" dt="2024-02-26T15:21:12.866" v="196" actId="1076"/>
        <pc:sldMkLst>
          <pc:docMk/>
          <pc:sldMk cId="3544826392" sldId="286"/>
        </pc:sldMkLst>
        <pc:spChg chg="mod">
          <ac:chgData name="Lieze Rombauts" userId="e16fb120-1fb0-4b48-ae79-e2f12ce00b2f" providerId="ADAL" clId="{0BAB4F68-D084-4056-8BD5-EE7961BFE207}" dt="2024-02-26T15:21:12.866" v="196" actId="1076"/>
          <ac:spMkLst>
            <pc:docMk/>
            <pc:sldMk cId="3544826392" sldId="286"/>
            <ac:spMk id="2" creationId="{A1807B87-A5CA-B46B-FD23-C52BDDF0F01C}"/>
          </ac:spMkLst>
        </pc:spChg>
        <pc:spChg chg="mod">
          <ac:chgData name="Lieze Rombauts" userId="e16fb120-1fb0-4b48-ae79-e2f12ce00b2f" providerId="ADAL" clId="{0BAB4F68-D084-4056-8BD5-EE7961BFE207}" dt="2024-02-26T15:20:34.829" v="191" actId="1076"/>
          <ac:spMkLst>
            <pc:docMk/>
            <pc:sldMk cId="3544826392" sldId="286"/>
            <ac:spMk id="3" creationId="{65BBF7F1-CB2D-F3ED-10FD-3E2C1E1AD82D}"/>
          </ac:spMkLst>
        </pc:spChg>
        <pc:picChg chg="del">
          <ac:chgData name="Lieze Rombauts" userId="e16fb120-1fb0-4b48-ae79-e2f12ce00b2f" providerId="ADAL" clId="{0BAB4F68-D084-4056-8BD5-EE7961BFE207}" dt="2024-02-26T15:20:19.201" v="188" actId="478"/>
          <ac:picMkLst>
            <pc:docMk/>
            <pc:sldMk cId="3544826392" sldId="286"/>
            <ac:picMk id="4" creationId="{89A57CF1-DC97-495E-A4B3-264AF3E3EE45}"/>
          </ac:picMkLst>
        </pc:picChg>
        <pc:picChg chg="add mod">
          <ac:chgData name="Lieze Rombauts" userId="e16fb120-1fb0-4b48-ae79-e2f12ce00b2f" providerId="ADAL" clId="{0BAB4F68-D084-4056-8BD5-EE7961BFE207}" dt="2024-02-26T15:20:25.355" v="190" actId="1076"/>
          <ac:picMkLst>
            <pc:docMk/>
            <pc:sldMk cId="3544826392" sldId="286"/>
            <ac:picMk id="5" creationId="{C9F70BD1-7FB4-4A23-980F-55512A4E308C}"/>
          </ac:picMkLst>
        </pc:picChg>
      </pc:sldChg>
      <pc:sldChg chg="addSp delSp modSp add mod modNotesTx">
        <pc:chgData name="Lieze Rombauts" userId="e16fb120-1fb0-4b48-ae79-e2f12ce00b2f" providerId="ADAL" clId="{0BAB4F68-D084-4056-8BD5-EE7961BFE207}" dt="2024-02-26T15:21:44.237" v="205"/>
        <pc:sldMkLst>
          <pc:docMk/>
          <pc:sldMk cId="2105625388" sldId="287"/>
        </pc:sldMkLst>
        <pc:spChg chg="mod">
          <ac:chgData name="Lieze Rombauts" userId="e16fb120-1fb0-4b48-ae79-e2f12ce00b2f" providerId="ADAL" clId="{0BAB4F68-D084-4056-8BD5-EE7961BFE207}" dt="2024-02-26T15:21:05.755" v="195" actId="1076"/>
          <ac:spMkLst>
            <pc:docMk/>
            <pc:sldMk cId="2105625388" sldId="287"/>
            <ac:spMk id="2" creationId="{A1807B87-A5CA-B46B-FD23-C52BDDF0F01C}"/>
          </ac:spMkLst>
        </pc:spChg>
        <pc:spChg chg="mod">
          <ac:chgData name="Lieze Rombauts" userId="e16fb120-1fb0-4b48-ae79-e2f12ce00b2f" providerId="ADAL" clId="{0BAB4F68-D084-4056-8BD5-EE7961BFE207}" dt="2024-02-26T15:21:21.436" v="200" actId="20577"/>
          <ac:spMkLst>
            <pc:docMk/>
            <pc:sldMk cId="2105625388" sldId="287"/>
            <ac:spMk id="3" creationId="{65BBF7F1-CB2D-F3ED-10FD-3E2C1E1AD82D}"/>
          </ac:spMkLst>
        </pc:spChg>
        <pc:picChg chg="add mod">
          <ac:chgData name="Lieze Rombauts" userId="e16fb120-1fb0-4b48-ae79-e2f12ce00b2f" providerId="ADAL" clId="{0BAB4F68-D084-4056-8BD5-EE7961BFE207}" dt="2024-02-26T15:21:33.282" v="203" actId="1076"/>
          <ac:picMkLst>
            <pc:docMk/>
            <pc:sldMk cId="2105625388" sldId="287"/>
            <ac:picMk id="4" creationId="{C6185A38-9088-462B-8055-BCD7CE4D7A09}"/>
          </ac:picMkLst>
        </pc:picChg>
        <pc:picChg chg="del">
          <ac:chgData name="Lieze Rombauts" userId="e16fb120-1fb0-4b48-ae79-e2f12ce00b2f" providerId="ADAL" clId="{0BAB4F68-D084-4056-8BD5-EE7961BFE207}" dt="2024-02-26T15:21:28.925" v="201" actId="478"/>
          <ac:picMkLst>
            <pc:docMk/>
            <pc:sldMk cId="2105625388" sldId="287"/>
            <ac:picMk id="5" creationId="{C9F70BD1-7FB4-4A23-980F-55512A4E308C}"/>
          </ac:picMkLst>
        </pc:picChg>
      </pc:sldChg>
      <pc:sldChg chg="addSp delSp modSp add mod modNotesTx">
        <pc:chgData name="Lieze Rombauts" userId="e16fb120-1fb0-4b48-ae79-e2f12ce00b2f" providerId="ADAL" clId="{0BAB4F68-D084-4056-8BD5-EE7961BFE207}" dt="2024-02-26T15:25:09.567" v="221" actId="20577"/>
        <pc:sldMkLst>
          <pc:docMk/>
          <pc:sldMk cId="2563671192" sldId="288"/>
        </pc:sldMkLst>
        <pc:spChg chg="mod">
          <ac:chgData name="Lieze Rombauts" userId="e16fb120-1fb0-4b48-ae79-e2f12ce00b2f" providerId="ADAL" clId="{0BAB4F68-D084-4056-8BD5-EE7961BFE207}" dt="2024-02-26T15:21:56.616" v="207"/>
          <ac:spMkLst>
            <pc:docMk/>
            <pc:sldMk cId="2563671192" sldId="288"/>
            <ac:spMk id="2" creationId="{A1807B87-A5CA-B46B-FD23-C52BDDF0F01C}"/>
          </ac:spMkLst>
        </pc:spChg>
        <pc:spChg chg="mod">
          <ac:chgData name="Lieze Rombauts" userId="e16fb120-1fb0-4b48-ae79-e2f12ce00b2f" providerId="ADAL" clId="{0BAB4F68-D084-4056-8BD5-EE7961BFE207}" dt="2024-02-26T15:22:07.955" v="216"/>
          <ac:spMkLst>
            <pc:docMk/>
            <pc:sldMk cId="2563671192" sldId="288"/>
            <ac:spMk id="3" creationId="{65BBF7F1-CB2D-F3ED-10FD-3E2C1E1AD82D}"/>
          </ac:spMkLst>
        </pc:spChg>
        <pc:picChg chg="del">
          <ac:chgData name="Lieze Rombauts" userId="e16fb120-1fb0-4b48-ae79-e2f12ce00b2f" providerId="ADAL" clId="{0BAB4F68-D084-4056-8BD5-EE7961BFE207}" dt="2024-02-26T15:22:13.105" v="217" actId="478"/>
          <ac:picMkLst>
            <pc:docMk/>
            <pc:sldMk cId="2563671192" sldId="288"/>
            <ac:picMk id="4" creationId="{C6185A38-9088-462B-8055-BCD7CE4D7A09}"/>
          </ac:picMkLst>
        </pc:picChg>
        <pc:picChg chg="add mod">
          <ac:chgData name="Lieze Rombauts" userId="e16fb120-1fb0-4b48-ae79-e2f12ce00b2f" providerId="ADAL" clId="{0BAB4F68-D084-4056-8BD5-EE7961BFE207}" dt="2024-02-26T15:22:23.953" v="220" actId="14100"/>
          <ac:picMkLst>
            <pc:docMk/>
            <pc:sldMk cId="2563671192" sldId="288"/>
            <ac:picMk id="5" creationId="{4F53AB6A-B2AD-CB4F-8477-8FC5CD76FE29}"/>
          </ac:picMkLst>
        </pc:picChg>
      </pc:sldChg>
      <pc:sldChg chg="addSp delSp modSp add mod modNotesTx">
        <pc:chgData name="Lieze Rombauts" userId="e16fb120-1fb0-4b48-ae79-e2f12ce00b2f" providerId="ADAL" clId="{0BAB4F68-D084-4056-8BD5-EE7961BFE207}" dt="2024-02-26T15:26:48.762" v="244"/>
        <pc:sldMkLst>
          <pc:docMk/>
          <pc:sldMk cId="3572531217" sldId="289"/>
        </pc:sldMkLst>
        <pc:spChg chg="mod">
          <ac:chgData name="Lieze Rombauts" userId="e16fb120-1fb0-4b48-ae79-e2f12ce00b2f" providerId="ADAL" clId="{0BAB4F68-D084-4056-8BD5-EE7961BFE207}" dt="2024-02-26T15:25:26.187" v="224" actId="1076"/>
          <ac:spMkLst>
            <pc:docMk/>
            <pc:sldMk cId="3572531217" sldId="289"/>
            <ac:spMk id="2" creationId="{A1807B87-A5CA-B46B-FD23-C52BDDF0F01C}"/>
          </ac:spMkLst>
        </pc:spChg>
        <pc:spChg chg="mod">
          <ac:chgData name="Lieze Rombauts" userId="e16fb120-1fb0-4b48-ae79-e2f12ce00b2f" providerId="ADAL" clId="{0BAB4F68-D084-4056-8BD5-EE7961BFE207}" dt="2024-02-26T15:26:24.162" v="239" actId="27636"/>
          <ac:spMkLst>
            <pc:docMk/>
            <pc:sldMk cId="3572531217" sldId="289"/>
            <ac:spMk id="3" creationId="{65BBF7F1-CB2D-F3ED-10FD-3E2C1E1AD82D}"/>
          </ac:spMkLst>
        </pc:spChg>
        <pc:spChg chg="add del">
          <ac:chgData name="Lieze Rombauts" userId="e16fb120-1fb0-4b48-ae79-e2f12ce00b2f" providerId="ADAL" clId="{0BAB4F68-D084-4056-8BD5-EE7961BFE207}" dt="2024-02-26T15:26:34.802" v="241" actId="22"/>
          <ac:spMkLst>
            <pc:docMk/>
            <pc:sldMk cId="3572531217" sldId="289"/>
            <ac:spMk id="7" creationId="{43EBA4C5-AE5B-B622-2BE8-6174AF1AC572}"/>
          </ac:spMkLst>
        </pc:spChg>
        <pc:picChg chg="add mod">
          <ac:chgData name="Lieze Rombauts" userId="e16fb120-1fb0-4b48-ae79-e2f12ce00b2f" providerId="ADAL" clId="{0BAB4F68-D084-4056-8BD5-EE7961BFE207}" dt="2024-02-26T15:25:33.979" v="227" actId="1076"/>
          <ac:picMkLst>
            <pc:docMk/>
            <pc:sldMk cId="3572531217" sldId="289"/>
            <ac:picMk id="4" creationId="{EDFABF7A-CB25-4D6E-A8EA-46AFD3BCC49A}"/>
          </ac:picMkLst>
        </pc:picChg>
        <pc:picChg chg="del">
          <ac:chgData name="Lieze Rombauts" userId="e16fb120-1fb0-4b48-ae79-e2f12ce00b2f" providerId="ADAL" clId="{0BAB4F68-D084-4056-8BD5-EE7961BFE207}" dt="2024-02-26T15:25:30.589" v="225" actId="478"/>
          <ac:picMkLst>
            <pc:docMk/>
            <pc:sldMk cId="3572531217" sldId="289"/>
            <ac:picMk id="5" creationId="{4F53AB6A-B2AD-CB4F-8477-8FC5CD76FE29}"/>
          </ac:picMkLst>
        </pc:picChg>
      </pc:sldChg>
      <pc:sldChg chg="addSp delSp modSp add mod modNotesTx">
        <pc:chgData name="Lieze Rombauts" userId="e16fb120-1fb0-4b48-ae79-e2f12ce00b2f" providerId="ADAL" clId="{0BAB4F68-D084-4056-8BD5-EE7961BFE207}" dt="2024-02-26T15:27:41.336" v="257" actId="20577"/>
        <pc:sldMkLst>
          <pc:docMk/>
          <pc:sldMk cId="3243061735" sldId="290"/>
        </pc:sldMkLst>
        <pc:spChg chg="mod">
          <ac:chgData name="Lieze Rombauts" userId="e16fb120-1fb0-4b48-ae79-e2f12ce00b2f" providerId="ADAL" clId="{0BAB4F68-D084-4056-8BD5-EE7961BFE207}" dt="2024-02-26T15:27:03.250" v="247" actId="20577"/>
          <ac:spMkLst>
            <pc:docMk/>
            <pc:sldMk cId="3243061735" sldId="290"/>
            <ac:spMk id="2" creationId="{A1807B87-A5CA-B46B-FD23-C52BDDF0F01C}"/>
          </ac:spMkLst>
        </pc:spChg>
        <pc:spChg chg="mod">
          <ac:chgData name="Lieze Rombauts" userId="e16fb120-1fb0-4b48-ae79-e2f12ce00b2f" providerId="ADAL" clId="{0BAB4F68-D084-4056-8BD5-EE7961BFE207}" dt="2024-02-26T15:27:13.437" v="252"/>
          <ac:spMkLst>
            <pc:docMk/>
            <pc:sldMk cId="3243061735" sldId="290"/>
            <ac:spMk id="3" creationId="{65BBF7F1-CB2D-F3ED-10FD-3E2C1E1AD82D}"/>
          </ac:spMkLst>
        </pc:spChg>
        <pc:picChg chg="del">
          <ac:chgData name="Lieze Rombauts" userId="e16fb120-1fb0-4b48-ae79-e2f12ce00b2f" providerId="ADAL" clId="{0BAB4F68-D084-4056-8BD5-EE7961BFE207}" dt="2024-02-26T15:27:19.297" v="253" actId="478"/>
          <ac:picMkLst>
            <pc:docMk/>
            <pc:sldMk cId="3243061735" sldId="290"/>
            <ac:picMk id="4" creationId="{EDFABF7A-CB25-4D6E-A8EA-46AFD3BCC49A}"/>
          </ac:picMkLst>
        </pc:picChg>
        <pc:picChg chg="add mod">
          <ac:chgData name="Lieze Rombauts" userId="e16fb120-1fb0-4b48-ae79-e2f12ce00b2f" providerId="ADAL" clId="{0BAB4F68-D084-4056-8BD5-EE7961BFE207}" dt="2024-02-26T15:27:23.437" v="255" actId="1076"/>
          <ac:picMkLst>
            <pc:docMk/>
            <pc:sldMk cId="3243061735" sldId="290"/>
            <ac:picMk id="5" creationId="{B595FE62-C0B1-2D0C-9917-2A9598168477}"/>
          </ac:picMkLst>
        </pc:picChg>
      </pc:sldChg>
      <pc:sldChg chg="addSp delSp modSp new mod">
        <pc:chgData name="Lieze Rombauts" userId="e16fb120-1fb0-4b48-ae79-e2f12ce00b2f" providerId="ADAL" clId="{0BAB4F68-D084-4056-8BD5-EE7961BFE207}" dt="2024-02-26T15:28:24.791" v="293" actId="478"/>
        <pc:sldMkLst>
          <pc:docMk/>
          <pc:sldMk cId="216594362" sldId="291"/>
        </pc:sldMkLst>
        <pc:spChg chg="mod">
          <ac:chgData name="Lieze Rombauts" userId="e16fb120-1fb0-4b48-ae79-e2f12ce00b2f" providerId="ADAL" clId="{0BAB4F68-D084-4056-8BD5-EE7961BFE207}" dt="2024-02-26T15:28:08.941" v="275" actId="20577"/>
          <ac:spMkLst>
            <pc:docMk/>
            <pc:sldMk cId="216594362" sldId="291"/>
            <ac:spMk id="2" creationId="{F25DDF0E-A67D-CEAB-F580-A46F8389646F}"/>
          </ac:spMkLst>
        </pc:spChg>
        <pc:spChg chg="mod">
          <ac:chgData name="Lieze Rombauts" userId="e16fb120-1fb0-4b48-ae79-e2f12ce00b2f" providerId="ADAL" clId="{0BAB4F68-D084-4056-8BD5-EE7961BFE207}" dt="2024-02-26T15:28:14.716" v="291" actId="20577"/>
          <ac:spMkLst>
            <pc:docMk/>
            <pc:sldMk cId="216594362" sldId="291"/>
            <ac:spMk id="3" creationId="{47870921-D4B7-C434-2692-527048453602}"/>
          </ac:spMkLst>
        </pc:spChg>
        <pc:picChg chg="add del mod">
          <ac:chgData name="Lieze Rombauts" userId="e16fb120-1fb0-4b48-ae79-e2f12ce00b2f" providerId="ADAL" clId="{0BAB4F68-D084-4056-8BD5-EE7961BFE207}" dt="2024-02-26T15:28:24.791" v="293" actId="478"/>
          <ac:picMkLst>
            <pc:docMk/>
            <pc:sldMk cId="216594362" sldId="291"/>
            <ac:picMk id="4" creationId="{0F7BE3B4-ED33-35B1-2F6C-6BDEFCAF662C}"/>
          </ac:picMkLst>
        </pc:picChg>
      </pc:sldChg>
      <pc:sldChg chg="modSp add mod">
        <pc:chgData name="Lieze Rombauts" userId="e16fb120-1fb0-4b48-ae79-e2f12ce00b2f" providerId="ADAL" clId="{0BAB4F68-D084-4056-8BD5-EE7961BFE207}" dt="2024-02-26T15:28:55.003" v="366" actId="5793"/>
        <pc:sldMkLst>
          <pc:docMk/>
          <pc:sldMk cId="1413210214" sldId="292"/>
        </pc:sldMkLst>
        <pc:spChg chg="mod">
          <ac:chgData name="Lieze Rombauts" userId="e16fb120-1fb0-4b48-ae79-e2f12ce00b2f" providerId="ADAL" clId="{0BAB4F68-D084-4056-8BD5-EE7961BFE207}" dt="2024-02-26T15:28:34.536" v="318" actId="20577"/>
          <ac:spMkLst>
            <pc:docMk/>
            <pc:sldMk cId="1413210214" sldId="292"/>
            <ac:spMk id="2" creationId="{F25DDF0E-A67D-CEAB-F580-A46F8389646F}"/>
          </ac:spMkLst>
        </pc:spChg>
        <pc:spChg chg="mod">
          <ac:chgData name="Lieze Rombauts" userId="e16fb120-1fb0-4b48-ae79-e2f12ce00b2f" providerId="ADAL" clId="{0BAB4F68-D084-4056-8BD5-EE7961BFE207}" dt="2024-02-26T15:28:55.003" v="366" actId="5793"/>
          <ac:spMkLst>
            <pc:docMk/>
            <pc:sldMk cId="1413210214" sldId="292"/>
            <ac:spMk id="3" creationId="{47870921-D4B7-C434-2692-527048453602}"/>
          </ac:spMkLst>
        </pc:spChg>
      </pc:sldChg>
      <pc:sldChg chg="modSp add mod">
        <pc:chgData name="Lieze Rombauts" userId="e16fb120-1fb0-4b48-ae79-e2f12ce00b2f" providerId="ADAL" clId="{0BAB4F68-D084-4056-8BD5-EE7961BFE207}" dt="2024-02-26T15:29:22.676" v="379"/>
        <pc:sldMkLst>
          <pc:docMk/>
          <pc:sldMk cId="4136951153" sldId="293"/>
        </pc:sldMkLst>
        <pc:spChg chg="mod">
          <ac:chgData name="Lieze Rombauts" userId="e16fb120-1fb0-4b48-ae79-e2f12ce00b2f" providerId="ADAL" clId="{0BAB4F68-D084-4056-8BD5-EE7961BFE207}" dt="2024-02-26T15:29:22.676" v="379"/>
          <ac:spMkLst>
            <pc:docMk/>
            <pc:sldMk cId="4136951153" sldId="293"/>
            <ac:spMk id="3" creationId="{47870921-D4B7-C434-2692-527048453602}"/>
          </ac:spMkLst>
        </pc:spChg>
      </pc:sldChg>
      <pc:sldChg chg="modSp add mod modNotesTx">
        <pc:chgData name="Lieze Rombauts" userId="e16fb120-1fb0-4b48-ae79-e2f12ce00b2f" providerId="ADAL" clId="{0BAB4F68-D084-4056-8BD5-EE7961BFE207}" dt="2024-02-26T15:30:49.956" v="390"/>
        <pc:sldMkLst>
          <pc:docMk/>
          <pc:sldMk cId="3449791895" sldId="294"/>
        </pc:sldMkLst>
        <pc:spChg chg="mod">
          <ac:chgData name="Lieze Rombauts" userId="e16fb120-1fb0-4b48-ae79-e2f12ce00b2f" providerId="ADAL" clId="{0BAB4F68-D084-4056-8BD5-EE7961BFE207}" dt="2024-02-26T15:30:40.501" v="389"/>
          <ac:spMkLst>
            <pc:docMk/>
            <pc:sldMk cId="3449791895" sldId="294"/>
            <ac:spMk id="3" creationId="{47870921-D4B7-C434-2692-527048453602}"/>
          </ac:spMkLst>
        </pc:spChg>
      </pc:sldChg>
      <pc:sldChg chg="addSp delSp modSp new mod">
        <pc:chgData name="Lieze Rombauts" userId="e16fb120-1fb0-4b48-ae79-e2f12ce00b2f" providerId="ADAL" clId="{0BAB4F68-D084-4056-8BD5-EE7961BFE207}" dt="2024-02-26T15:33:33.876" v="421" actId="113"/>
        <pc:sldMkLst>
          <pc:docMk/>
          <pc:sldMk cId="1258238730" sldId="295"/>
        </pc:sldMkLst>
        <pc:spChg chg="del">
          <ac:chgData name="Lieze Rombauts" userId="e16fb120-1fb0-4b48-ae79-e2f12ce00b2f" providerId="ADAL" clId="{0BAB4F68-D084-4056-8BD5-EE7961BFE207}" dt="2024-02-26T15:31:30.028" v="401" actId="478"/>
          <ac:spMkLst>
            <pc:docMk/>
            <pc:sldMk cId="1258238730" sldId="295"/>
            <ac:spMk id="2" creationId="{30995CAD-F19C-B379-EB48-6B3E64E1D2A0}"/>
          </ac:spMkLst>
        </pc:spChg>
        <pc:spChg chg="mod">
          <ac:chgData name="Lieze Rombauts" userId="e16fb120-1fb0-4b48-ae79-e2f12ce00b2f" providerId="ADAL" clId="{0BAB4F68-D084-4056-8BD5-EE7961BFE207}" dt="2024-02-26T15:32:22.248" v="414" actId="1076"/>
          <ac:spMkLst>
            <pc:docMk/>
            <pc:sldMk cId="1258238730" sldId="295"/>
            <ac:spMk id="3" creationId="{6DD70F16-98D5-824E-200E-AA71A508225E}"/>
          </ac:spMkLst>
        </pc:spChg>
        <pc:spChg chg="add mod">
          <ac:chgData name="Lieze Rombauts" userId="e16fb120-1fb0-4b48-ae79-e2f12ce00b2f" providerId="ADAL" clId="{0BAB4F68-D084-4056-8BD5-EE7961BFE207}" dt="2024-02-26T15:33:33.876" v="421" actId="113"/>
          <ac:spMkLst>
            <pc:docMk/>
            <pc:sldMk cId="1258238730" sldId="295"/>
            <ac:spMk id="6" creationId="{CBCADD99-05C2-7DB9-FDCB-FE9F9C1B784D}"/>
          </ac:spMkLst>
        </pc:spChg>
        <pc:picChg chg="add mod">
          <ac:chgData name="Lieze Rombauts" userId="e16fb120-1fb0-4b48-ae79-e2f12ce00b2f" providerId="ADAL" clId="{0BAB4F68-D084-4056-8BD5-EE7961BFE207}" dt="2024-02-26T15:32:15.030" v="411" actId="1076"/>
          <ac:picMkLst>
            <pc:docMk/>
            <pc:sldMk cId="1258238730" sldId="295"/>
            <ac:picMk id="4" creationId="{87944B99-692F-48F1-9DE0-AD93D9FDE544}"/>
          </ac:picMkLst>
        </pc:picChg>
      </pc:sldChg>
      <pc:sldChg chg="modSp new mod">
        <pc:chgData name="Lieze Rombauts" userId="e16fb120-1fb0-4b48-ae79-e2f12ce00b2f" providerId="ADAL" clId="{0BAB4F68-D084-4056-8BD5-EE7961BFE207}" dt="2024-02-26T15:34:39.466" v="482" actId="27636"/>
        <pc:sldMkLst>
          <pc:docMk/>
          <pc:sldMk cId="3952002491" sldId="296"/>
        </pc:sldMkLst>
        <pc:spChg chg="mod">
          <ac:chgData name="Lieze Rombauts" userId="e16fb120-1fb0-4b48-ae79-e2f12ce00b2f" providerId="ADAL" clId="{0BAB4F68-D084-4056-8BD5-EE7961BFE207}" dt="2024-02-26T15:34:06.617" v="464" actId="20577"/>
          <ac:spMkLst>
            <pc:docMk/>
            <pc:sldMk cId="3952002491" sldId="296"/>
            <ac:spMk id="2" creationId="{7033ACE4-1408-629C-8A2E-39909CB00B45}"/>
          </ac:spMkLst>
        </pc:spChg>
        <pc:spChg chg="mod">
          <ac:chgData name="Lieze Rombauts" userId="e16fb120-1fb0-4b48-ae79-e2f12ce00b2f" providerId="ADAL" clId="{0BAB4F68-D084-4056-8BD5-EE7961BFE207}" dt="2024-02-26T15:34:39.466" v="482" actId="27636"/>
          <ac:spMkLst>
            <pc:docMk/>
            <pc:sldMk cId="3952002491" sldId="296"/>
            <ac:spMk id="3" creationId="{4810931B-8221-EF33-2285-80BE977ED20A}"/>
          </ac:spMkLst>
        </pc:spChg>
      </pc:sldChg>
      <pc:sldChg chg="modSp del mod">
        <pc:chgData name="Lieze Rombauts" userId="e16fb120-1fb0-4b48-ae79-e2f12ce00b2f" providerId="ADAL" clId="{0BAB4F68-D084-4056-8BD5-EE7961BFE207}" dt="2024-02-26T14:55:20.479" v="70" actId="47"/>
        <pc:sldMkLst>
          <pc:docMk/>
          <pc:sldMk cId="690795956" sldId="324"/>
        </pc:sldMkLst>
        <pc:spChg chg="mod">
          <ac:chgData name="Lieze Rombauts" userId="e16fb120-1fb0-4b48-ae79-e2f12ce00b2f" providerId="ADAL" clId="{0BAB4F68-D084-4056-8BD5-EE7961BFE207}" dt="2024-02-26T14:54:46.105" v="69" actId="27636"/>
          <ac:spMkLst>
            <pc:docMk/>
            <pc:sldMk cId="690795956" sldId="324"/>
            <ac:spMk id="3" creationId="{00000000-0000-0000-0000-000000000000}"/>
          </ac:spMkLst>
        </pc:spChg>
      </pc:sldChg>
      <pc:sldMasterChg chg="delSldLayout">
        <pc:chgData name="Lieze Rombauts" userId="e16fb120-1fb0-4b48-ae79-e2f12ce00b2f" providerId="ADAL" clId="{0BAB4F68-D084-4056-8BD5-EE7961BFE207}" dt="2024-02-26T14:55:20.479" v="70" actId="47"/>
        <pc:sldMasterMkLst>
          <pc:docMk/>
          <pc:sldMasterMk cId="3806857412" sldId="2147483648"/>
        </pc:sldMasterMkLst>
        <pc:sldLayoutChg chg="del">
          <pc:chgData name="Lieze Rombauts" userId="e16fb120-1fb0-4b48-ae79-e2f12ce00b2f" providerId="ADAL" clId="{0BAB4F68-D084-4056-8BD5-EE7961BFE207}" dt="2024-02-26T14:55:20.479" v="70" actId="47"/>
          <pc:sldLayoutMkLst>
            <pc:docMk/>
            <pc:sldMasterMk cId="3806857412" sldId="2147483648"/>
            <pc:sldLayoutMk cId="2779959242" sldId="2147483687"/>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D385EE-3D6A-354C-B128-7FCE8E47D072}" type="datetimeFigureOut">
              <a:rPr lang="nl-BE" smtClean="0"/>
              <a:t>26/02/2024</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CCE824-6173-3349-98C0-21BD1BD9A544}" type="slidenum">
              <a:rPr lang="nl-BE" smtClean="0"/>
              <a:t>‹nr.›</a:t>
            </a:fld>
            <a:endParaRPr lang="nl-BE"/>
          </a:p>
        </p:txBody>
      </p:sp>
    </p:spTree>
    <p:extLst>
      <p:ext uri="{BB962C8B-B14F-4D97-AF65-F5344CB8AC3E}">
        <p14:creationId xmlns:p14="http://schemas.microsoft.com/office/powerpoint/2010/main" val="24247130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hln.be/nieuws/binnenland/agenten-in-burger-hoge-boetes-en-zelfs-gevangenisstraf-infrabel-voert-strijd-tegen-tegen-spoorlopers-op~adcfecf1/"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Met deze korte quiz laten we de leerlingen een anoniem zelfonderzoek doen. Wie ben ik in het verkeer?</a:t>
            </a:r>
          </a:p>
          <a:p>
            <a:r>
              <a:rPr lang="nl-BE" dirty="0"/>
              <a:t>De kennis van de verkeersregels is een voorwaarde om te weten hoe je je correct moet gedragen in het verkeer. Maar daar ontbreekt het meestal niet aan.</a:t>
            </a:r>
          </a:p>
          <a:p>
            <a:r>
              <a:rPr lang="nl-BE" dirty="0"/>
              <a:t>Verkeersgedrag gaat vooral over:</a:t>
            </a:r>
          </a:p>
          <a:p>
            <a:pPr marL="628650" lvl="1" indent="-171450">
              <a:buFont typeface="Arial" panose="020B0604020202020204" pitchFamily="34" charset="0"/>
              <a:buChar char="•"/>
            </a:pPr>
            <a:r>
              <a:rPr lang="nl-BE" dirty="0"/>
              <a:t>Jezelf niet in gevaar brengen</a:t>
            </a:r>
          </a:p>
          <a:p>
            <a:pPr marL="628650" lvl="1" indent="-171450">
              <a:buFont typeface="Arial" panose="020B0604020202020204" pitchFamily="34" charset="0"/>
              <a:buChar char="•"/>
            </a:pPr>
            <a:r>
              <a:rPr lang="nl-BE" dirty="0"/>
              <a:t>Anderen niet in gevaar brengen</a:t>
            </a:r>
          </a:p>
          <a:p>
            <a:pPr marL="628650" lvl="1" indent="-171450">
              <a:buFont typeface="Arial" panose="020B0604020202020204" pitchFamily="34" charset="0"/>
              <a:buChar char="•"/>
            </a:pPr>
            <a:r>
              <a:rPr lang="nl-BE" dirty="0"/>
              <a:t>Attitude</a:t>
            </a:r>
          </a:p>
          <a:p>
            <a:pPr marL="628650" lvl="1" indent="-171450">
              <a:buFont typeface="Arial" panose="020B0604020202020204" pitchFamily="34" charset="0"/>
              <a:buChar char="•"/>
            </a:pPr>
            <a:r>
              <a:rPr lang="nl-BE" dirty="0"/>
              <a:t>Hoffelijkheid</a:t>
            </a:r>
          </a:p>
          <a:p>
            <a:pPr marL="628650" lvl="1" indent="-171450">
              <a:buFont typeface="Arial" panose="020B0604020202020204" pitchFamily="34" charset="0"/>
              <a:buChar char="•"/>
            </a:pPr>
            <a:r>
              <a:rPr lang="nl-BE" dirty="0"/>
              <a:t>Persoonlijkheid</a:t>
            </a:r>
          </a:p>
          <a:p>
            <a:pPr marL="628650" lvl="1" indent="-171450">
              <a:buFont typeface="Arial" panose="020B0604020202020204" pitchFamily="34" charset="0"/>
              <a:buChar char="•"/>
            </a:pPr>
            <a:r>
              <a:rPr lang="nl-BE" dirty="0"/>
              <a:t>Voorbeeldfunctie</a:t>
            </a:r>
          </a:p>
          <a:p>
            <a:pPr marL="628650" lvl="1" indent="-171450">
              <a:buFont typeface="Arial" panose="020B0604020202020204" pitchFamily="34" charset="0"/>
              <a:buChar char="•"/>
            </a:pPr>
            <a:r>
              <a:rPr lang="nl-BE" dirty="0"/>
              <a:t>...</a:t>
            </a:r>
          </a:p>
          <a:p>
            <a:endParaRPr lang="nl-BE" dirty="0"/>
          </a:p>
        </p:txBody>
      </p:sp>
      <p:sp>
        <p:nvSpPr>
          <p:cNvPr id="4" name="Tijdelijke aanduiding voor dianummer 3"/>
          <p:cNvSpPr>
            <a:spLocks noGrp="1"/>
          </p:cNvSpPr>
          <p:nvPr>
            <p:ph type="sldNum" sz="quarter" idx="5"/>
          </p:nvPr>
        </p:nvSpPr>
        <p:spPr/>
        <p:txBody>
          <a:bodyPr/>
          <a:lstStyle/>
          <a:p>
            <a:fld id="{E9CCE824-6173-3349-98C0-21BD1BD9A544}" type="slidenum">
              <a:rPr lang="nl-BE" smtClean="0"/>
              <a:t>1</a:t>
            </a:fld>
            <a:endParaRPr lang="nl-BE"/>
          </a:p>
        </p:txBody>
      </p:sp>
    </p:spTree>
    <p:extLst>
      <p:ext uri="{BB962C8B-B14F-4D97-AF65-F5344CB8AC3E}">
        <p14:creationId xmlns:p14="http://schemas.microsoft.com/office/powerpoint/2010/main" val="16658959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Bron van 21 sept 2019: </a:t>
            </a:r>
            <a:r>
              <a:rPr lang="nl-BE" dirty="0">
                <a:hlinkClick r:id="rId3"/>
              </a:rPr>
              <a:t>https://www.hln.be/nieuws/binnenland/agenten-in-burger-hoge-boetes-en-zelfs-gevangenisstraf-infrabel-voert-strijd-tegen-tegen-spoorlopers-op~adcfecf1/</a:t>
            </a:r>
            <a:endParaRPr lang="nl-BE" dirty="0"/>
          </a:p>
          <a:p>
            <a:endParaRPr lang="nl-BE" dirty="0"/>
          </a:p>
          <a:p>
            <a:r>
              <a:rPr lang="nl-BE" dirty="0"/>
              <a:t>Je staat aan een spoorweg en er steekt iemand over vooraleer de slagbomen omhoog zijn.</a:t>
            </a:r>
          </a:p>
          <a:p>
            <a:r>
              <a:rPr lang="nl-BE" dirty="0"/>
              <a:t>Volgen er dan altijd anderen?</a:t>
            </a:r>
          </a:p>
          <a:p>
            <a:r>
              <a:rPr lang="nl-BE" dirty="0"/>
              <a:t>Hoe verloopt dat gewoonlijk? </a:t>
            </a:r>
          </a:p>
          <a:p>
            <a:r>
              <a:rPr lang="nl-BE" dirty="0"/>
              <a:t>Te verwachten antwoord: aanvankelijk volgen er één of twee mensen. Daarna volgen er meer.</a:t>
            </a:r>
          </a:p>
          <a:p>
            <a:r>
              <a:rPr lang="nl-BE" dirty="0"/>
              <a:t>Hoe komt het dat er uiteindelijk meer mensen beginnen oversteken?</a:t>
            </a:r>
          </a:p>
          <a:p>
            <a:r>
              <a:rPr lang="nl-BE" dirty="0"/>
              <a:t>Hoe groot is de invloed van degene die eerst volgt?</a:t>
            </a:r>
          </a:p>
          <a:p>
            <a:r>
              <a:rPr lang="nl-BE" dirty="0"/>
              <a:t>De hoeveelste volger ben jij?</a:t>
            </a:r>
          </a:p>
          <a:p>
            <a:r>
              <a:rPr lang="nl-BE" dirty="0"/>
              <a:t>Doe je dat ook als je kleine broer of zus erbij is?</a:t>
            </a:r>
          </a:p>
          <a:p>
            <a:r>
              <a:rPr lang="nl-BE" dirty="0"/>
              <a:t>En als er andere jonge kinderen aan het zebrapad staan?</a:t>
            </a:r>
          </a:p>
          <a:p>
            <a:r>
              <a:rPr lang="nl-BE" dirty="0"/>
              <a:t>Als leider van de jeugdvereniging?</a:t>
            </a:r>
          </a:p>
          <a:p>
            <a:endParaRPr lang="nl-BE" dirty="0"/>
          </a:p>
          <a:p>
            <a:endParaRPr lang="nl-BE" dirty="0"/>
          </a:p>
        </p:txBody>
      </p:sp>
      <p:sp>
        <p:nvSpPr>
          <p:cNvPr id="4" name="Tijdelijke aanduiding voor dianummer 3"/>
          <p:cNvSpPr>
            <a:spLocks noGrp="1"/>
          </p:cNvSpPr>
          <p:nvPr>
            <p:ph type="sldNum" sz="quarter" idx="5"/>
          </p:nvPr>
        </p:nvSpPr>
        <p:spPr/>
        <p:txBody>
          <a:bodyPr/>
          <a:lstStyle/>
          <a:p>
            <a:fld id="{E9CCE824-6173-3349-98C0-21BD1BD9A544}" type="slidenum">
              <a:rPr lang="nl-BE" smtClean="0"/>
              <a:t>11</a:t>
            </a:fld>
            <a:endParaRPr lang="nl-BE"/>
          </a:p>
        </p:txBody>
      </p:sp>
    </p:spTree>
    <p:extLst>
      <p:ext uri="{BB962C8B-B14F-4D97-AF65-F5344CB8AC3E}">
        <p14:creationId xmlns:p14="http://schemas.microsoft.com/office/powerpoint/2010/main" val="40377434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Voel je een verschil als je alleen fietst of in groep?</a:t>
            </a:r>
          </a:p>
          <a:p>
            <a:r>
              <a:rPr lang="nl-BE" dirty="0"/>
              <a:t>Wat is het voordeel van fietsen in groep?</a:t>
            </a:r>
          </a:p>
          <a:p>
            <a:r>
              <a:rPr lang="nl-BE" dirty="0"/>
              <a:t>Te verwachten antwoorden: Je valt beter op in het straatbeeld. Je kan beter je plaats opeisen tussen de auto’s. Je hebt een veiliger gevoel.</a:t>
            </a:r>
          </a:p>
          <a:p>
            <a:r>
              <a:rPr lang="nl-BE" dirty="0"/>
              <a:t>Vind je dat je je in groep wat meer mag permitteren?</a:t>
            </a:r>
          </a:p>
          <a:p>
            <a:r>
              <a:rPr lang="nl-BE" dirty="0"/>
              <a:t>Wat wel? Wat niet? Waar wel? Waar niet?</a:t>
            </a:r>
          </a:p>
          <a:p>
            <a:endParaRPr lang="nl-BE" dirty="0"/>
          </a:p>
          <a:p>
            <a:r>
              <a:rPr lang="nl-BE" dirty="0"/>
              <a:t>Vind je dat de verkeersregels wat soepeler moeten zijn voor fietsers?</a:t>
            </a:r>
          </a:p>
          <a:p>
            <a:r>
              <a:rPr lang="nl-BE" dirty="0"/>
              <a:t>Waarom wel? Waarom niet?</a:t>
            </a:r>
          </a:p>
          <a:p>
            <a:endParaRPr lang="nl-BE" dirty="0"/>
          </a:p>
        </p:txBody>
      </p:sp>
      <p:sp>
        <p:nvSpPr>
          <p:cNvPr id="4" name="Tijdelijke aanduiding voor dianummer 3"/>
          <p:cNvSpPr>
            <a:spLocks noGrp="1"/>
          </p:cNvSpPr>
          <p:nvPr>
            <p:ph type="sldNum" sz="quarter" idx="5"/>
          </p:nvPr>
        </p:nvSpPr>
        <p:spPr/>
        <p:txBody>
          <a:bodyPr/>
          <a:lstStyle/>
          <a:p>
            <a:fld id="{E9CCE824-6173-3349-98C0-21BD1BD9A544}" type="slidenum">
              <a:rPr lang="nl-BE" smtClean="0"/>
              <a:t>12</a:t>
            </a:fld>
            <a:endParaRPr lang="nl-BE"/>
          </a:p>
        </p:txBody>
      </p:sp>
    </p:spTree>
    <p:extLst>
      <p:ext uri="{BB962C8B-B14F-4D97-AF65-F5344CB8AC3E}">
        <p14:creationId xmlns:p14="http://schemas.microsoft.com/office/powerpoint/2010/main" val="3709643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E9CCE824-6173-3349-98C0-21BD1BD9A544}" type="slidenum">
              <a:rPr lang="nl-BE" smtClean="0"/>
              <a:t>13</a:t>
            </a:fld>
            <a:endParaRPr lang="nl-BE"/>
          </a:p>
        </p:txBody>
      </p:sp>
    </p:spTree>
    <p:extLst>
      <p:ext uri="{BB962C8B-B14F-4D97-AF65-F5344CB8AC3E}">
        <p14:creationId xmlns:p14="http://schemas.microsoft.com/office/powerpoint/2010/main" val="18072891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Hebben jullie afspraken over de verkeerslichten als je in groep fietst? Wacht je op elkaar? </a:t>
            </a:r>
          </a:p>
          <a:p>
            <a:r>
              <a:rPr lang="nl-BE" dirty="0"/>
              <a:t>Welke afspraak stel jij voor in deze situatie als we bijvoorbeeld gaan fietsen met de klas?</a:t>
            </a:r>
          </a:p>
          <a:p>
            <a:endParaRPr lang="nl-BE" dirty="0"/>
          </a:p>
        </p:txBody>
      </p:sp>
      <p:sp>
        <p:nvSpPr>
          <p:cNvPr id="4" name="Tijdelijke aanduiding voor dianummer 3"/>
          <p:cNvSpPr>
            <a:spLocks noGrp="1"/>
          </p:cNvSpPr>
          <p:nvPr>
            <p:ph type="sldNum" sz="quarter" idx="5"/>
          </p:nvPr>
        </p:nvSpPr>
        <p:spPr/>
        <p:txBody>
          <a:bodyPr/>
          <a:lstStyle/>
          <a:p>
            <a:fld id="{E9CCE824-6173-3349-98C0-21BD1BD9A544}" type="slidenum">
              <a:rPr lang="nl-BE" smtClean="0"/>
              <a:t>14</a:t>
            </a:fld>
            <a:endParaRPr lang="nl-BE"/>
          </a:p>
        </p:txBody>
      </p:sp>
    </p:spTree>
    <p:extLst>
      <p:ext uri="{BB962C8B-B14F-4D97-AF65-F5344CB8AC3E}">
        <p14:creationId xmlns:p14="http://schemas.microsoft.com/office/powerpoint/2010/main" val="12615731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E9CCE824-6173-3349-98C0-21BD1BD9A544}" type="slidenum">
              <a:rPr lang="nl-BE" smtClean="0"/>
              <a:t>15</a:t>
            </a:fld>
            <a:endParaRPr lang="nl-BE"/>
          </a:p>
        </p:txBody>
      </p:sp>
    </p:spTree>
    <p:extLst>
      <p:ext uri="{BB962C8B-B14F-4D97-AF65-F5344CB8AC3E}">
        <p14:creationId xmlns:p14="http://schemas.microsoft.com/office/powerpoint/2010/main" val="41599523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Je gaat nu terug naar voor in de presentatie voor de correctie en bespreking.</a:t>
            </a:r>
          </a:p>
          <a:p>
            <a:r>
              <a:rPr lang="nl-BE" dirty="0"/>
              <a:t>Zie notities in slide 2</a:t>
            </a:r>
          </a:p>
          <a:p>
            <a:endParaRPr lang="nl-BE" dirty="0"/>
          </a:p>
        </p:txBody>
      </p:sp>
      <p:sp>
        <p:nvSpPr>
          <p:cNvPr id="4" name="Tijdelijke aanduiding voor dianummer 3"/>
          <p:cNvSpPr>
            <a:spLocks noGrp="1"/>
          </p:cNvSpPr>
          <p:nvPr>
            <p:ph type="sldNum" sz="quarter" idx="5"/>
          </p:nvPr>
        </p:nvSpPr>
        <p:spPr/>
        <p:txBody>
          <a:bodyPr/>
          <a:lstStyle/>
          <a:p>
            <a:fld id="{E9CCE824-6173-3349-98C0-21BD1BD9A544}" type="slidenum">
              <a:rPr lang="nl-BE" smtClean="0"/>
              <a:t>19</a:t>
            </a:fld>
            <a:endParaRPr lang="nl-BE"/>
          </a:p>
        </p:txBody>
      </p:sp>
    </p:spTree>
    <p:extLst>
      <p:ext uri="{BB962C8B-B14F-4D97-AF65-F5344CB8AC3E}">
        <p14:creationId xmlns:p14="http://schemas.microsoft.com/office/powerpoint/2010/main" val="3027248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In 6 situaties duiden de leerlingen aan welk gedrag ze normaal gezien stellen. De ene situatie is al ernstiger/gevaarlijker dan de andere. Sommige vinden we acceptabel en andere niet. Die mate van gevaar en acceptabel zijn beïnvloedt uiteraard mee de antwoordkeuze. Benadruk dat je verwacht dat de leerlingen oprecht en eerlijk zijn. Sociaal wenselijke antwoorden zijn te vermijden.</a:t>
            </a:r>
          </a:p>
          <a:p>
            <a:r>
              <a:rPr lang="nl-BE" dirty="0"/>
              <a:t>Om ervoor te zorgen dat ze dit werkelijk doen verloopt de quiz in stilte. Als we spontane reacties toelaten dan ontstaat er al groepsdruk om een bepaald antwoord te geven!</a:t>
            </a:r>
          </a:p>
          <a:p>
            <a:endParaRPr lang="nl-BE" dirty="0"/>
          </a:p>
          <a:p>
            <a:r>
              <a:rPr lang="nl-BE" dirty="0"/>
              <a:t>Voor elke situatie zijn er 2 slides, een vraagslide en een antwoordslide. De antwoordslides blijven verborgen terwijl de quiz gespeeld wordt.</a:t>
            </a:r>
          </a:p>
          <a:p>
            <a:r>
              <a:rPr lang="nl-BE" dirty="0"/>
              <a:t>Na de quiz volgt de correctie en bespreking waarbij de antwoordslides getoond worden. Op de antwoordslide staat informatie over de verkeersregels. Je geeft deze informatie mee, maar er is meer!</a:t>
            </a:r>
          </a:p>
          <a:p>
            <a:r>
              <a:rPr lang="nl-BE" dirty="0"/>
              <a:t>Door dieper in te gaan op de situatie, de omstandigheden en de beslissingen die je er neemt kom je tot de essentie van groepsdruk. Het is ook de essentie van de les.</a:t>
            </a:r>
          </a:p>
          <a:p>
            <a:r>
              <a:rPr lang="nl-BE" b="1" dirty="0"/>
              <a:t>In de notities staan vragen die je kan stellen aan de leerlingen om te doorgronden wat de gevolgen zijn van hun gedrag en van groepsdruk. </a:t>
            </a:r>
          </a:p>
          <a:p>
            <a:endParaRPr lang="nl-BE" dirty="0"/>
          </a:p>
        </p:txBody>
      </p:sp>
      <p:sp>
        <p:nvSpPr>
          <p:cNvPr id="4" name="Tijdelijke aanduiding voor dianummer 3"/>
          <p:cNvSpPr>
            <a:spLocks noGrp="1"/>
          </p:cNvSpPr>
          <p:nvPr>
            <p:ph type="sldNum" sz="quarter" idx="5"/>
          </p:nvPr>
        </p:nvSpPr>
        <p:spPr/>
        <p:txBody>
          <a:bodyPr/>
          <a:lstStyle/>
          <a:p>
            <a:fld id="{E9CCE824-6173-3349-98C0-21BD1BD9A544}" type="slidenum">
              <a:rPr lang="nl-BE" smtClean="0"/>
              <a:t>2</a:t>
            </a:fld>
            <a:endParaRPr lang="nl-BE"/>
          </a:p>
        </p:txBody>
      </p:sp>
    </p:spTree>
    <p:extLst>
      <p:ext uri="{BB962C8B-B14F-4D97-AF65-F5344CB8AC3E}">
        <p14:creationId xmlns:p14="http://schemas.microsoft.com/office/powerpoint/2010/main" val="544696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E9CCE824-6173-3349-98C0-21BD1BD9A544}" type="slidenum">
              <a:rPr lang="nl-BE" smtClean="0"/>
              <a:t>3</a:t>
            </a:fld>
            <a:endParaRPr lang="nl-BE"/>
          </a:p>
        </p:txBody>
      </p:sp>
    </p:spTree>
    <p:extLst>
      <p:ext uri="{BB962C8B-B14F-4D97-AF65-F5344CB8AC3E}">
        <p14:creationId xmlns:p14="http://schemas.microsoft.com/office/powerpoint/2010/main" val="874995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E9CCE824-6173-3349-98C0-21BD1BD9A544}" type="slidenum">
              <a:rPr lang="nl-BE" smtClean="0"/>
              <a:t>4</a:t>
            </a:fld>
            <a:endParaRPr lang="nl-BE"/>
          </a:p>
        </p:txBody>
      </p:sp>
    </p:spTree>
    <p:extLst>
      <p:ext uri="{BB962C8B-B14F-4D97-AF65-F5344CB8AC3E}">
        <p14:creationId xmlns:p14="http://schemas.microsoft.com/office/powerpoint/2010/main" val="1421371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E9CCE824-6173-3349-98C0-21BD1BD9A544}" type="slidenum">
              <a:rPr lang="nl-BE" smtClean="0"/>
              <a:t>5</a:t>
            </a:fld>
            <a:endParaRPr lang="nl-BE"/>
          </a:p>
        </p:txBody>
      </p:sp>
    </p:spTree>
    <p:extLst>
      <p:ext uri="{BB962C8B-B14F-4D97-AF65-F5344CB8AC3E}">
        <p14:creationId xmlns:p14="http://schemas.microsoft.com/office/powerpoint/2010/main" val="1962277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E9CCE824-6173-3349-98C0-21BD1BD9A544}" type="slidenum">
              <a:rPr lang="nl-BE" smtClean="0"/>
              <a:t>6</a:t>
            </a:fld>
            <a:endParaRPr lang="nl-BE"/>
          </a:p>
        </p:txBody>
      </p:sp>
    </p:spTree>
    <p:extLst>
      <p:ext uri="{BB962C8B-B14F-4D97-AF65-F5344CB8AC3E}">
        <p14:creationId xmlns:p14="http://schemas.microsoft.com/office/powerpoint/2010/main" val="29538523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E9CCE824-6173-3349-98C0-21BD1BD9A544}" type="slidenum">
              <a:rPr lang="nl-BE" smtClean="0"/>
              <a:t>7</a:t>
            </a:fld>
            <a:endParaRPr lang="nl-BE"/>
          </a:p>
        </p:txBody>
      </p:sp>
    </p:spTree>
    <p:extLst>
      <p:ext uri="{BB962C8B-B14F-4D97-AF65-F5344CB8AC3E}">
        <p14:creationId xmlns:p14="http://schemas.microsoft.com/office/powerpoint/2010/main" val="1952927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E9CCE824-6173-3349-98C0-21BD1BD9A544}" type="slidenum">
              <a:rPr lang="nl-BE" smtClean="0"/>
              <a:t>8</a:t>
            </a:fld>
            <a:endParaRPr lang="nl-BE"/>
          </a:p>
        </p:txBody>
      </p:sp>
    </p:spTree>
    <p:extLst>
      <p:ext uri="{BB962C8B-B14F-4D97-AF65-F5344CB8AC3E}">
        <p14:creationId xmlns:p14="http://schemas.microsoft.com/office/powerpoint/2010/main" val="12758579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Als er iemand anders als eerste door het rood stapt, volg je dan meteen of wacht je nog even?</a:t>
            </a:r>
          </a:p>
          <a:p>
            <a:r>
              <a:rPr lang="nl-BE" dirty="0"/>
              <a:t>Wat zou je doen als je helemaal alleen bent? </a:t>
            </a:r>
          </a:p>
          <a:p>
            <a:r>
              <a:rPr lang="nl-BE" dirty="0"/>
              <a:t>Doe je dat ook als je kleine broer of zus erbij is?</a:t>
            </a:r>
          </a:p>
          <a:p>
            <a:r>
              <a:rPr lang="nl-BE" dirty="0"/>
              <a:t>En als er andere jonge kinderen aan het zebrapad staan?</a:t>
            </a:r>
          </a:p>
          <a:p>
            <a:r>
              <a:rPr lang="nl-BE" dirty="0"/>
              <a:t>Als leider van de jeugdvereniging?</a:t>
            </a:r>
          </a:p>
          <a:p>
            <a:endParaRPr lang="nl-BE" dirty="0"/>
          </a:p>
        </p:txBody>
      </p:sp>
      <p:sp>
        <p:nvSpPr>
          <p:cNvPr id="4" name="Tijdelijke aanduiding voor dianummer 3"/>
          <p:cNvSpPr>
            <a:spLocks noGrp="1"/>
          </p:cNvSpPr>
          <p:nvPr>
            <p:ph type="sldNum" sz="quarter" idx="5"/>
          </p:nvPr>
        </p:nvSpPr>
        <p:spPr/>
        <p:txBody>
          <a:bodyPr/>
          <a:lstStyle/>
          <a:p>
            <a:fld id="{E9CCE824-6173-3349-98C0-21BD1BD9A544}" type="slidenum">
              <a:rPr lang="nl-BE" smtClean="0"/>
              <a:t>10</a:t>
            </a:fld>
            <a:endParaRPr lang="nl-BE"/>
          </a:p>
        </p:txBody>
      </p:sp>
    </p:spTree>
    <p:extLst>
      <p:ext uri="{BB962C8B-B14F-4D97-AF65-F5344CB8AC3E}">
        <p14:creationId xmlns:p14="http://schemas.microsoft.com/office/powerpoint/2010/main" val="13617618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 Id="rId4" Type="http://schemas.openxmlformats.org/officeDocument/2006/relationships/image" Target="../media/image9.emf"/></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Master" Target="../slideMasters/slideMaster1.xml"/><Relationship Id="rId4" Type="http://schemas.openxmlformats.org/officeDocument/2006/relationships/image" Target="../media/image12.emf"/></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1">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A16469-BB12-D69C-6C83-812809E730EF}"/>
              </a:ext>
            </a:extLst>
          </p:cNvPr>
          <p:cNvSpPr>
            <a:spLocks noGrp="1"/>
          </p:cNvSpPr>
          <p:nvPr>
            <p:ph type="ctrTitle"/>
          </p:nvPr>
        </p:nvSpPr>
        <p:spPr>
          <a:xfrm>
            <a:off x="453292" y="1122363"/>
            <a:ext cx="8533312" cy="1863114"/>
          </a:xfrm>
        </p:spPr>
        <p:txBody>
          <a:bodyPr anchor="b"/>
          <a:lstStyle>
            <a:lvl1pPr algn="l">
              <a:defRPr sz="6000" baseline="0">
                <a:solidFill>
                  <a:schemeClr val="bg1"/>
                </a:solidFill>
              </a:defRPr>
            </a:lvl1pPr>
          </a:lstStyle>
          <a:p>
            <a:r>
              <a:rPr lang="nl-NL"/>
              <a:t>Klik om stijl te bewerken</a:t>
            </a:r>
            <a:endParaRPr lang="nl-BE" dirty="0"/>
          </a:p>
        </p:txBody>
      </p:sp>
      <p:sp>
        <p:nvSpPr>
          <p:cNvPr id="3" name="Ondertitel 2">
            <a:extLst>
              <a:ext uri="{FF2B5EF4-FFF2-40B4-BE49-F238E27FC236}">
                <a16:creationId xmlns:a16="http://schemas.microsoft.com/office/drawing/2014/main" id="{EFEEA69D-CD52-DF58-CC6D-A0D0378A7346}"/>
              </a:ext>
            </a:extLst>
          </p:cNvPr>
          <p:cNvSpPr>
            <a:spLocks noGrp="1"/>
          </p:cNvSpPr>
          <p:nvPr>
            <p:ph type="subTitle" idx="1"/>
          </p:nvPr>
        </p:nvSpPr>
        <p:spPr>
          <a:xfrm>
            <a:off x="453292" y="3429000"/>
            <a:ext cx="8533312" cy="885795"/>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dirty="0"/>
          </a:p>
        </p:txBody>
      </p:sp>
      <p:pic>
        <p:nvPicPr>
          <p:cNvPr id="8" name="Afbeelding 7">
            <a:extLst>
              <a:ext uri="{FF2B5EF4-FFF2-40B4-BE49-F238E27FC236}">
                <a16:creationId xmlns:a16="http://schemas.microsoft.com/office/drawing/2014/main" id="{DB262272-8050-4814-5126-3499187B971B}"/>
              </a:ext>
            </a:extLst>
          </p:cNvPr>
          <p:cNvPicPr>
            <a:picLocks noChangeAspect="1"/>
          </p:cNvPicPr>
          <p:nvPr userDrawn="1"/>
        </p:nvPicPr>
        <p:blipFill>
          <a:blip r:embed="rId2"/>
          <a:stretch>
            <a:fillRect/>
          </a:stretch>
        </p:blipFill>
        <p:spPr>
          <a:xfrm>
            <a:off x="448470" y="5556737"/>
            <a:ext cx="2018789" cy="885795"/>
          </a:xfrm>
          <a:prstGeom prst="rect">
            <a:avLst/>
          </a:prstGeom>
        </p:spPr>
      </p:pic>
      <p:sp>
        <p:nvSpPr>
          <p:cNvPr id="10" name="Rechthoek 9">
            <a:extLst>
              <a:ext uri="{FF2B5EF4-FFF2-40B4-BE49-F238E27FC236}">
                <a16:creationId xmlns:a16="http://schemas.microsoft.com/office/drawing/2014/main" id="{B872F87E-A262-EA33-01B5-B0BDE4C460F8}"/>
              </a:ext>
            </a:extLst>
          </p:cNvPr>
          <p:cNvSpPr/>
          <p:nvPr userDrawn="1"/>
        </p:nvSpPr>
        <p:spPr>
          <a:xfrm rot="1679980">
            <a:off x="9448390" y="-1194684"/>
            <a:ext cx="532464" cy="103095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Rechthoek 10">
            <a:extLst>
              <a:ext uri="{FF2B5EF4-FFF2-40B4-BE49-F238E27FC236}">
                <a16:creationId xmlns:a16="http://schemas.microsoft.com/office/drawing/2014/main" id="{E59BE03A-8FEB-F315-B31D-4D6310AB30E9}"/>
              </a:ext>
            </a:extLst>
          </p:cNvPr>
          <p:cNvSpPr/>
          <p:nvPr userDrawn="1"/>
        </p:nvSpPr>
        <p:spPr>
          <a:xfrm rot="1679980">
            <a:off x="10312306" y="-869001"/>
            <a:ext cx="532464" cy="103095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 name="Rechthoek 11">
            <a:extLst>
              <a:ext uri="{FF2B5EF4-FFF2-40B4-BE49-F238E27FC236}">
                <a16:creationId xmlns:a16="http://schemas.microsoft.com/office/drawing/2014/main" id="{B7203B42-2145-D927-7C55-5B66121C5EC8}"/>
              </a:ext>
            </a:extLst>
          </p:cNvPr>
          <p:cNvSpPr/>
          <p:nvPr userDrawn="1"/>
        </p:nvSpPr>
        <p:spPr>
          <a:xfrm rot="1679980">
            <a:off x="11183424" y="-478376"/>
            <a:ext cx="532464" cy="103095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3" name="Rechthoek 12">
            <a:extLst>
              <a:ext uri="{FF2B5EF4-FFF2-40B4-BE49-F238E27FC236}">
                <a16:creationId xmlns:a16="http://schemas.microsoft.com/office/drawing/2014/main" id="{47BF5B2D-7EE4-BF3C-3488-8ACA41695048}"/>
              </a:ext>
            </a:extLst>
          </p:cNvPr>
          <p:cNvSpPr/>
          <p:nvPr userDrawn="1"/>
        </p:nvSpPr>
        <p:spPr>
          <a:xfrm rot="1679980">
            <a:off x="7074630" y="4413924"/>
            <a:ext cx="532464" cy="39080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033083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ediadia-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B2E327-BEBA-F0F1-9D25-5CA2F9E4246F}"/>
              </a:ext>
            </a:extLst>
          </p:cNvPr>
          <p:cNvSpPr>
            <a:spLocks noGrp="1"/>
          </p:cNvSpPr>
          <p:nvPr>
            <p:ph type="title"/>
          </p:nvPr>
        </p:nvSpPr>
        <p:spPr>
          <a:xfrm>
            <a:off x="438150" y="407526"/>
            <a:ext cx="5257801" cy="1325563"/>
          </a:xfrm>
        </p:spPr>
        <p:txBody>
          <a:bodyPr/>
          <a:lstStyle>
            <a:lvl1pPr>
              <a:defRPr b="1">
                <a:solidFill>
                  <a:schemeClr val="accent1"/>
                </a:solidFill>
              </a:defRPr>
            </a:lvl1pPr>
          </a:lstStyle>
          <a:p>
            <a:r>
              <a:rPr lang="nl-NL"/>
              <a:t>Klik om stijl te bewerken</a:t>
            </a:r>
            <a:endParaRPr lang="nl-BE" dirty="0"/>
          </a:p>
        </p:txBody>
      </p:sp>
      <p:sp>
        <p:nvSpPr>
          <p:cNvPr id="8" name="Tijdelijke aanduiding voor tekst 7">
            <a:extLst>
              <a:ext uri="{FF2B5EF4-FFF2-40B4-BE49-F238E27FC236}">
                <a16:creationId xmlns:a16="http://schemas.microsoft.com/office/drawing/2014/main" id="{5DC40B3C-FD37-99D2-77BB-E030734BB53C}"/>
              </a:ext>
            </a:extLst>
          </p:cNvPr>
          <p:cNvSpPr>
            <a:spLocks noGrp="1"/>
          </p:cNvSpPr>
          <p:nvPr>
            <p:ph type="body" sz="quarter" idx="13"/>
          </p:nvPr>
        </p:nvSpPr>
        <p:spPr>
          <a:xfrm>
            <a:off x="438151" y="2176001"/>
            <a:ext cx="5257800" cy="299402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9" name="Tijdelijke aanduiding voor inhoud 8">
            <a:extLst>
              <a:ext uri="{FF2B5EF4-FFF2-40B4-BE49-F238E27FC236}">
                <a16:creationId xmlns:a16="http://schemas.microsoft.com/office/drawing/2014/main" id="{DEC117F0-0BB4-8FB7-552E-3278432316E6}"/>
              </a:ext>
            </a:extLst>
          </p:cNvPr>
          <p:cNvSpPr>
            <a:spLocks noGrp="1"/>
          </p:cNvSpPr>
          <p:nvPr>
            <p:ph sz="quarter" idx="14"/>
          </p:nvPr>
        </p:nvSpPr>
        <p:spPr>
          <a:xfrm>
            <a:off x="6096000" y="407988"/>
            <a:ext cx="5657850" cy="4762500"/>
          </a:xfrm>
        </p:spPr>
        <p:txBody>
          <a:bodyPr/>
          <a:lstStyle/>
          <a:p>
            <a:pPr lvl="0"/>
            <a:r>
              <a:rPr lang="nl-NL"/>
              <a:t>Klikken om de tekststijl van het model te bewerken</a:t>
            </a:r>
          </a:p>
        </p:txBody>
      </p:sp>
    </p:spTree>
    <p:extLst>
      <p:ext uri="{BB962C8B-B14F-4D97-AF65-F5344CB8AC3E}">
        <p14:creationId xmlns:p14="http://schemas.microsoft.com/office/powerpoint/2010/main" val="2254298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ediadia-3">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B2E327-BEBA-F0F1-9D25-5CA2F9E4246F}"/>
              </a:ext>
            </a:extLst>
          </p:cNvPr>
          <p:cNvSpPr>
            <a:spLocks noGrp="1"/>
          </p:cNvSpPr>
          <p:nvPr>
            <p:ph type="title"/>
          </p:nvPr>
        </p:nvSpPr>
        <p:spPr>
          <a:xfrm>
            <a:off x="438150" y="407526"/>
            <a:ext cx="5257801" cy="1325563"/>
          </a:xfrm>
        </p:spPr>
        <p:txBody>
          <a:bodyPr/>
          <a:lstStyle>
            <a:lvl1pPr>
              <a:defRPr b="1">
                <a:solidFill>
                  <a:schemeClr val="accent1"/>
                </a:solidFill>
              </a:defRPr>
            </a:lvl1pPr>
          </a:lstStyle>
          <a:p>
            <a:r>
              <a:rPr lang="nl-NL"/>
              <a:t>Klik om stijl te bewerken</a:t>
            </a:r>
            <a:endParaRPr lang="nl-BE" dirty="0"/>
          </a:p>
        </p:txBody>
      </p:sp>
      <p:sp>
        <p:nvSpPr>
          <p:cNvPr id="9" name="Tijdelijke aanduiding voor inhoud 8">
            <a:extLst>
              <a:ext uri="{FF2B5EF4-FFF2-40B4-BE49-F238E27FC236}">
                <a16:creationId xmlns:a16="http://schemas.microsoft.com/office/drawing/2014/main" id="{1B39514C-E0D0-A85D-73A2-2482E1C95C3C}"/>
              </a:ext>
            </a:extLst>
          </p:cNvPr>
          <p:cNvSpPr>
            <a:spLocks noGrp="1"/>
          </p:cNvSpPr>
          <p:nvPr>
            <p:ph sz="quarter" idx="14"/>
          </p:nvPr>
        </p:nvSpPr>
        <p:spPr>
          <a:xfrm>
            <a:off x="6096000" y="0"/>
            <a:ext cx="6096000" cy="6858000"/>
          </a:xfrm>
        </p:spPr>
        <p:txBody>
          <a:bodyPr/>
          <a:lstStyle/>
          <a:p>
            <a:pPr lvl="0"/>
            <a:r>
              <a:rPr lang="nl-NL"/>
              <a:t>Klikken om de tekststijl van het model te bewerken</a:t>
            </a:r>
          </a:p>
        </p:txBody>
      </p:sp>
      <p:sp>
        <p:nvSpPr>
          <p:cNvPr id="3" name="Tijdelijke aanduiding voor tekst 7">
            <a:extLst>
              <a:ext uri="{FF2B5EF4-FFF2-40B4-BE49-F238E27FC236}">
                <a16:creationId xmlns:a16="http://schemas.microsoft.com/office/drawing/2014/main" id="{A9386564-1F76-C1AC-4AC4-46FE5C68F294}"/>
              </a:ext>
            </a:extLst>
          </p:cNvPr>
          <p:cNvSpPr>
            <a:spLocks noGrp="1"/>
          </p:cNvSpPr>
          <p:nvPr>
            <p:ph type="body" sz="quarter" idx="13"/>
          </p:nvPr>
        </p:nvSpPr>
        <p:spPr>
          <a:xfrm>
            <a:off x="438151" y="2176001"/>
            <a:ext cx="5257800" cy="299402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Tree>
    <p:extLst>
      <p:ext uri="{BB962C8B-B14F-4D97-AF65-F5344CB8AC3E}">
        <p14:creationId xmlns:p14="http://schemas.microsoft.com/office/powerpoint/2010/main" val="18125494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Mediadia-4">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B2E327-BEBA-F0F1-9D25-5CA2F9E4246F}"/>
              </a:ext>
            </a:extLst>
          </p:cNvPr>
          <p:cNvSpPr>
            <a:spLocks noGrp="1"/>
          </p:cNvSpPr>
          <p:nvPr>
            <p:ph type="title"/>
          </p:nvPr>
        </p:nvSpPr>
        <p:spPr>
          <a:xfrm>
            <a:off x="6096000" y="421542"/>
            <a:ext cx="5670397" cy="1325563"/>
          </a:xfrm>
          <a:noFill/>
        </p:spPr>
        <p:txBody>
          <a:bodyPr/>
          <a:lstStyle/>
          <a:p>
            <a:r>
              <a:rPr lang="nl-NL"/>
              <a:t>Klik om stijl te bewerken</a:t>
            </a:r>
            <a:endParaRPr lang="nl-BE" dirty="0"/>
          </a:p>
        </p:txBody>
      </p:sp>
      <p:sp>
        <p:nvSpPr>
          <p:cNvPr id="8" name="Tijdelijke aanduiding voor tekst 7">
            <a:extLst>
              <a:ext uri="{FF2B5EF4-FFF2-40B4-BE49-F238E27FC236}">
                <a16:creationId xmlns:a16="http://schemas.microsoft.com/office/drawing/2014/main" id="{5DC40B3C-FD37-99D2-77BB-E030734BB53C}"/>
              </a:ext>
            </a:extLst>
          </p:cNvPr>
          <p:cNvSpPr>
            <a:spLocks noGrp="1"/>
          </p:cNvSpPr>
          <p:nvPr>
            <p:ph type="body" sz="quarter" idx="13"/>
          </p:nvPr>
        </p:nvSpPr>
        <p:spPr>
          <a:xfrm>
            <a:off x="6096001" y="2190017"/>
            <a:ext cx="5670396" cy="2994025"/>
          </a:xfrm>
          <a:noFill/>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3" name="Tijdelijke aanduiding voor inhoud 8">
            <a:extLst>
              <a:ext uri="{FF2B5EF4-FFF2-40B4-BE49-F238E27FC236}">
                <a16:creationId xmlns:a16="http://schemas.microsoft.com/office/drawing/2014/main" id="{68050EAD-B98C-9805-1B18-ADAE518AD1B9}"/>
              </a:ext>
            </a:extLst>
          </p:cNvPr>
          <p:cNvSpPr>
            <a:spLocks noGrp="1"/>
          </p:cNvSpPr>
          <p:nvPr>
            <p:ph sz="quarter" idx="14"/>
          </p:nvPr>
        </p:nvSpPr>
        <p:spPr>
          <a:xfrm>
            <a:off x="0" y="0"/>
            <a:ext cx="5688330" cy="6858000"/>
          </a:xfrm>
        </p:spPr>
        <p:txBody>
          <a:bodyPr/>
          <a:lstStyle/>
          <a:p>
            <a:pPr lvl="0"/>
            <a:r>
              <a:rPr lang="nl-NL"/>
              <a:t>Klikken om de tekststijl van het model te bewerken</a:t>
            </a:r>
          </a:p>
        </p:txBody>
      </p:sp>
      <p:pic>
        <p:nvPicPr>
          <p:cNvPr id="4" name="Afbeelding 3">
            <a:extLst>
              <a:ext uri="{FF2B5EF4-FFF2-40B4-BE49-F238E27FC236}">
                <a16:creationId xmlns:a16="http://schemas.microsoft.com/office/drawing/2014/main" id="{230F9FFE-32AA-80D2-177D-8C7426E12625}"/>
              </a:ext>
            </a:extLst>
          </p:cNvPr>
          <p:cNvPicPr>
            <a:picLocks noChangeAspect="1"/>
          </p:cNvPicPr>
          <p:nvPr userDrawn="1"/>
        </p:nvPicPr>
        <p:blipFill>
          <a:blip r:embed="rId2"/>
          <a:stretch>
            <a:fillRect/>
          </a:stretch>
        </p:blipFill>
        <p:spPr>
          <a:xfrm>
            <a:off x="10431503" y="5918463"/>
            <a:ext cx="1334894" cy="585719"/>
          </a:xfrm>
          <a:prstGeom prst="rect">
            <a:avLst/>
          </a:prstGeom>
        </p:spPr>
      </p:pic>
    </p:spTree>
    <p:extLst>
      <p:ext uri="{BB962C8B-B14F-4D97-AF65-F5344CB8AC3E}">
        <p14:creationId xmlns:p14="http://schemas.microsoft.com/office/powerpoint/2010/main" val="4487723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Mediadia-5">
    <p:spTree>
      <p:nvGrpSpPr>
        <p:cNvPr id="1" name=""/>
        <p:cNvGrpSpPr/>
        <p:nvPr/>
      </p:nvGrpSpPr>
      <p:grpSpPr>
        <a:xfrm>
          <a:off x="0" y="0"/>
          <a:ext cx="0" cy="0"/>
          <a:chOff x="0" y="0"/>
          <a:chExt cx="0" cy="0"/>
        </a:xfrm>
      </p:grpSpPr>
      <p:sp>
        <p:nvSpPr>
          <p:cNvPr id="10" name="Tijdelijke aanduiding voor inhoud 8">
            <a:extLst>
              <a:ext uri="{FF2B5EF4-FFF2-40B4-BE49-F238E27FC236}">
                <a16:creationId xmlns:a16="http://schemas.microsoft.com/office/drawing/2014/main" id="{912EEAE8-8719-E6E4-BF82-2961B3670545}"/>
              </a:ext>
            </a:extLst>
          </p:cNvPr>
          <p:cNvSpPr>
            <a:spLocks noGrp="1"/>
          </p:cNvSpPr>
          <p:nvPr>
            <p:ph sz="quarter" idx="14"/>
          </p:nvPr>
        </p:nvSpPr>
        <p:spPr>
          <a:xfrm>
            <a:off x="0" y="0"/>
            <a:ext cx="12192000" cy="6858000"/>
          </a:xfrm>
        </p:spPr>
        <p:txBody>
          <a:bodyPr/>
          <a:lstStyle/>
          <a:p>
            <a:pPr lvl="0"/>
            <a:r>
              <a:rPr lang="nl-NL"/>
              <a:t>Klikken om de tekststijl van het model te bewerken</a:t>
            </a:r>
          </a:p>
        </p:txBody>
      </p:sp>
    </p:spTree>
    <p:extLst>
      <p:ext uri="{BB962C8B-B14F-4D97-AF65-F5344CB8AC3E}">
        <p14:creationId xmlns:p14="http://schemas.microsoft.com/office/powerpoint/2010/main" val="1189827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izdia-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B2E327-BEBA-F0F1-9D25-5CA2F9E4246F}"/>
              </a:ext>
            </a:extLst>
          </p:cNvPr>
          <p:cNvSpPr>
            <a:spLocks noGrp="1"/>
          </p:cNvSpPr>
          <p:nvPr>
            <p:ph type="title"/>
          </p:nvPr>
        </p:nvSpPr>
        <p:spPr>
          <a:xfrm>
            <a:off x="419100" y="421542"/>
            <a:ext cx="11191875" cy="1325563"/>
          </a:xfrm>
          <a:noFill/>
        </p:spPr>
        <p:txBody>
          <a:bodyPr/>
          <a:lstStyle/>
          <a:p>
            <a:r>
              <a:rPr lang="nl-NL"/>
              <a:t>Klik om stijl te bewerken</a:t>
            </a:r>
            <a:endParaRPr lang="nl-BE" dirty="0"/>
          </a:p>
        </p:txBody>
      </p:sp>
      <p:sp>
        <p:nvSpPr>
          <p:cNvPr id="8" name="Tijdelijke aanduiding voor tekst 7">
            <a:extLst>
              <a:ext uri="{FF2B5EF4-FFF2-40B4-BE49-F238E27FC236}">
                <a16:creationId xmlns:a16="http://schemas.microsoft.com/office/drawing/2014/main" id="{5DC40B3C-FD37-99D2-77BB-E030734BB53C}"/>
              </a:ext>
            </a:extLst>
          </p:cNvPr>
          <p:cNvSpPr>
            <a:spLocks noGrp="1"/>
          </p:cNvSpPr>
          <p:nvPr>
            <p:ph type="body" sz="quarter" idx="13"/>
          </p:nvPr>
        </p:nvSpPr>
        <p:spPr>
          <a:xfrm>
            <a:off x="6096000" y="2190017"/>
            <a:ext cx="5514975" cy="2994025"/>
          </a:xfrm>
          <a:noFill/>
        </p:spPr>
        <p:txBody>
          <a:bodyPr/>
          <a:lstStyle>
            <a:lvl1pPr marL="514350" indent="-514350">
              <a:buFont typeface="+mj-lt"/>
              <a:buAutoNum type="alphaUcPeriod"/>
              <a:defRPr/>
            </a:lvl1pPr>
            <a:lvl2pPr marL="914400" indent="-457200">
              <a:buFont typeface="+mj-lt"/>
              <a:buAutoNum type="alphaUcPeriod"/>
              <a:defRPr/>
            </a:lvl2pPr>
            <a:lvl3pPr marL="1371600" indent="-457200">
              <a:buFont typeface="+mj-lt"/>
              <a:buAutoNum type="alphaUcPeriod"/>
              <a:defRPr/>
            </a:lvl3pPr>
            <a:lvl4pPr marL="1714500" indent="-342900">
              <a:buFont typeface="+mj-lt"/>
              <a:buAutoNum type="alphaUcPeriod"/>
              <a:defRPr/>
            </a:lvl4pPr>
            <a:lvl5pPr marL="2171700" indent="-342900">
              <a:buFont typeface="+mj-lt"/>
              <a:buAutoNum type="alphaUcPeriod"/>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3" name="Tijdelijke aanduiding voor inhoud 8">
            <a:extLst>
              <a:ext uri="{FF2B5EF4-FFF2-40B4-BE49-F238E27FC236}">
                <a16:creationId xmlns:a16="http://schemas.microsoft.com/office/drawing/2014/main" id="{68050EAD-B98C-9805-1B18-ADAE518AD1B9}"/>
              </a:ext>
            </a:extLst>
          </p:cNvPr>
          <p:cNvSpPr>
            <a:spLocks noGrp="1"/>
          </p:cNvSpPr>
          <p:nvPr>
            <p:ph sz="quarter" idx="14"/>
          </p:nvPr>
        </p:nvSpPr>
        <p:spPr>
          <a:xfrm>
            <a:off x="419100" y="2189163"/>
            <a:ext cx="5251298" cy="2994025"/>
          </a:xfrm>
        </p:spPr>
        <p:txBody>
          <a:bodyPr/>
          <a:lstStyle/>
          <a:p>
            <a:pPr lvl="0"/>
            <a:r>
              <a:rPr lang="nl-NL"/>
              <a:t>Klikken om de tekststijl van het model te bewerken</a:t>
            </a:r>
          </a:p>
        </p:txBody>
      </p:sp>
    </p:spTree>
    <p:extLst>
      <p:ext uri="{BB962C8B-B14F-4D97-AF65-F5344CB8AC3E}">
        <p14:creationId xmlns:p14="http://schemas.microsoft.com/office/powerpoint/2010/main" val="18703194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izdia-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B2E327-BEBA-F0F1-9D25-5CA2F9E4246F}"/>
              </a:ext>
            </a:extLst>
          </p:cNvPr>
          <p:cNvSpPr>
            <a:spLocks noGrp="1"/>
          </p:cNvSpPr>
          <p:nvPr>
            <p:ph type="title"/>
          </p:nvPr>
        </p:nvSpPr>
        <p:spPr>
          <a:xfrm>
            <a:off x="419100" y="421542"/>
            <a:ext cx="11191875" cy="1325563"/>
          </a:xfrm>
          <a:noFill/>
        </p:spPr>
        <p:txBody>
          <a:bodyPr/>
          <a:lstStyle/>
          <a:p>
            <a:r>
              <a:rPr lang="nl-NL"/>
              <a:t>Klik om stijl te bewerken</a:t>
            </a:r>
            <a:endParaRPr lang="nl-BE" dirty="0"/>
          </a:p>
        </p:txBody>
      </p:sp>
      <p:sp>
        <p:nvSpPr>
          <p:cNvPr id="7" name="Tijdelijke aanduiding voor tekst 7">
            <a:extLst>
              <a:ext uri="{FF2B5EF4-FFF2-40B4-BE49-F238E27FC236}">
                <a16:creationId xmlns:a16="http://schemas.microsoft.com/office/drawing/2014/main" id="{533B31CE-E173-E9E9-C04F-EB057E4DAF04}"/>
              </a:ext>
            </a:extLst>
          </p:cNvPr>
          <p:cNvSpPr>
            <a:spLocks noGrp="1"/>
          </p:cNvSpPr>
          <p:nvPr>
            <p:ph type="body" sz="quarter" idx="16"/>
          </p:nvPr>
        </p:nvSpPr>
        <p:spPr>
          <a:xfrm>
            <a:off x="419100" y="2179637"/>
            <a:ext cx="5267325" cy="2994025"/>
          </a:xfrm>
          <a:noFill/>
        </p:spPr>
        <p:txBody>
          <a:bodyPr/>
          <a:lstStyle>
            <a:lvl1pPr marL="514350" indent="-514350">
              <a:buFont typeface="+mj-lt"/>
              <a:buAutoNum type="alphaUcPeriod"/>
              <a:defRPr/>
            </a:lvl1pPr>
            <a:lvl2pPr marL="914400" indent="-457200">
              <a:buFont typeface="+mj-lt"/>
              <a:buAutoNum type="alphaUcPeriod"/>
              <a:defRPr/>
            </a:lvl2pPr>
            <a:lvl3pPr marL="1371600" indent="-457200">
              <a:buFont typeface="+mj-lt"/>
              <a:buAutoNum type="alphaUcPeriod"/>
              <a:defRPr/>
            </a:lvl3pPr>
            <a:lvl4pPr marL="1714500" indent="-342900">
              <a:buFont typeface="+mj-lt"/>
              <a:buAutoNum type="alphaUcPeriod"/>
              <a:defRPr/>
            </a:lvl4pPr>
            <a:lvl5pPr marL="2171700" indent="-342900">
              <a:buFont typeface="+mj-lt"/>
              <a:buAutoNum type="alphaUcPeriod"/>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6" name="Tijdelijke aanduiding voor inhoud 8">
            <a:extLst>
              <a:ext uri="{FF2B5EF4-FFF2-40B4-BE49-F238E27FC236}">
                <a16:creationId xmlns:a16="http://schemas.microsoft.com/office/drawing/2014/main" id="{E9B35890-6375-BB15-0D2B-CD1723F59CD8}"/>
              </a:ext>
            </a:extLst>
          </p:cNvPr>
          <p:cNvSpPr>
            <a:spLocks noGrp="1"/>
          </p:cNvSpPr>
          <p:nvPr>
            <p:ph sz="quarter" idx="15"/>
          </p:nvPr>
        </p:nvSpPr>
        <p:spPr>
          <a:xfrm>
            <a:off x="6095999" y="2179638"/>
            <a:ext cx="5514975" cy="2994025"/>
          </a:xfrm>
        </p:spPr>
        <p:txBody>
          <a:bodyPr/>
          <a:lstStyle/>
          <a:p>
            <a:pPr lvl="0"/>
            <a:r>
              <a:rPr lang="nl-NL"/>
              <a:t>Klikken om de tekststijl van het model te bewerken</a:t>
            </a:r>
          </a:p>
        </p:txBody>
      </p:sp>
    </p:spTree>
    <p:extLst>
      <p:ext uri="{BB962C8B-B14F-4D97-AF65-F5344CB8AC3E}">
        <p14:creationId xmlns:p14="http://schemas.microsoft.com/office/powerpoint/2010/main" val="25236010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izdia-3">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B2E327-BEBA-F0F1-9D25-5CA2F9E4246F}"/>
              </a:ext>
            </a:extLst>
          </p:cNvPr>
          <p:cNvSpPr>
            <a:spLocks noGrp="1"/>
          </p:cNvSpPr>
          <p:nvPr>
            <p:ph type="title"/>
          </p:nvPr>
        </p:nvSpPr>
        <p:spPr>
          <a:xfrm>
            <a:off x="419100" y="421542"/>
            <a:ext cx="11347297" cy="1325563"/>
          </a:xfrm>
          <a:noFill/>
        </p:spPr>
        <p:txBody>
          <a:bodyPr/>
          <a:lstStyle/>
          <a:p>
            <a:r>
              <a:rPr lang="nl-NL"/>
              <a:t>Klik om stijl te bewerken</a:t>
            </a:r>
            <a:endParaRPr lang="nl-BE" dirty="0"/>
          </a:p>
        </p:txBody>
      </p:sp>
      <p:sp>
        <p:nvSpPr>
          <p:cNvPr id="8" name="Tijdelijke aanduiding voor tekst 7">
            <a:extLst>
              <a:ext uri="{FF2B5EF4-FFF2-40B4-BE49-F238E27FC236}">
                <a16:creationId xmlns:a16="http://schemas.microsoft.com/office/drawing/2014/main" id="{5DC40B3C-FD37-99D2-77BB-E030734BB53C}"/>
              </a:ext>
            </a:extLst>
          </p:cNvPr>
          <p:cNvSpPr>
            <a:spLocks noGrp="1"/>
          </p:cNvSpPr>
          <p:nvPr>
            <p:ph type="body" sz="quarter" idx="13"/>
          </p:nvPr>
        </p:nvSpPr>
        <p:spPr>
          <a:xfrm>
            <a:off x="419100" y="4303830"/>
            <a:ext cx="3162300" cy="1205764"/>
          </a:xfrm>
          <a:noFill/>
        </p:spPr>
        <p:txBody>
          <a:bodyPr/>
          <a:lstStyle>
            <a:lvl1pPr marL="0" indent="0">
              <a:buFont typeface="+mj-lt"/>
              <a:buNone/>
              <a:defRPr sz="2400"/>
            </a:lvl1pPr>
            <a:lvl2pPr marL="914400" indent="-457200">
              <a:buFont typeface="+mj-lt"/>
              <a:buAutoNum type="alphaUcPeriod"/>
              <a:defRPr/>
            </a:lvl2pPr>
            <a:lvl3pPr marL="1371600" indent="-457200">
              <a:buFont typeface="+mj-lt"/>
              <a:buAutoNum type="alphaUcPeriod"/>
              <a:defRPr/>
            </a:lvl3pPr>
            <a:lvl4pPr marL="1714500" indent="-342900">
              <a:buFont typeface="+mj-lt"/>
              <a:buAutoNum type="alphaUcPeriod"/>
              <a:defRPr/>
            </a:lvl4pPr>
            <a:lvl5pPr marL="2171700" indent="-342900">
              <a:buFont typeface="+mj-lt"/>
              <a:buAutoNum type="alphaUcPeriod"/>
              <a:defRPr/>
            </a:lvl5pPr>
          </a:lstStyle>
          <a:p>
            <a:pPr lvl="0"/>
            <a:r>
              <a:rPr lang="nl-NL"/>
              <a:t>Klikken om de tekststijl van het model te bewerken</a:t>
            </a:r>
          </a:p>
          <a:p>
            <a:pPr lvl="1"/>
            <a:r>
              <a:rPr lang="nl-NL"/>
              <a:t>Tweede niveau</a:t>
            </a:r>
          </a:p>
        </p:txBody>
      </p:sp>
      <p:sp>
        <p:nvSpPr>
          <p:cNvPr id="3" name="Tijdelijke aanduiding voor inhoud 8">
            <a:extLst>
              <a:ext uri="{FF2B5EF4-FFF2-40B4-BE49-F238E27FC236}">
                <a16:creationId xmlns:a16="http://schemas.microsoft.com/office/drawing/2014/main" id="{68050EAD-B98C-9805-1B18-ADAE518AD1B9}"/>
              </a:ext>
            </a:extLst>
          </p:cNvPr>
          <p:cNvSpPr>
            <a:spLocks noGrp="1"/>
          </p:cNvSpPr>
          <p:nvPr>
            <p:ph sz="quarter" idx="14"/>
          </p:nvPr>
        </p:nvSpPr>
        <p:spPr>
          <a:xfrm>
            <a:off x="412595" y="2661415"/>
            <a:ext cx="3162299" cy="1272268"/>
          </a:xfrm>
        </p:spPr>
        <p:txBody>
          <a:bodyPr/>
          <a:lstStyle/>
          <a:p>
            <a:pPr lvl="0"/>
            <a:r>
              <a:rPr lang="nl-NL"/>
              <a:t>Klikken om de tekststijl van het model te bewerken</a:t>
            </a:r>
          </a:p>
        </p:txBody>
      </p:sp>
      <p:sp>
        <p:nvSpPr>
          <p:cNvPr id="6" name="Tijdelijke aanduiding voor inhoud 8">
            <a:extLst>
              <a:ext uri="{FF2B5EF4-FFF2-40B4-BE49-F238E27FC236}">
                <a16:creationId xmlns:a16="http://schemas.microsoft.com/office/drawing/2014/main" id="{479214AF-C568-51B6-8F4A-E7969A424C54}"/>
              </a:ext>
            </a:extLst>
          </p:cNvPr>
          <p:cNvSpPr>
            <a:spLocks noGrp="1"/>
          </p:cNvSpPr>
          <p:nvPr>
            <p:ph sz="quarter" idx="15"/>
          </p:nvPr>
        </p:nvSpPr>
        <p:spPr>
          <a:xfrm>
            <a:off x="4486274" y="2632840"/>
            <a:ext cx="3162299" cy="1272268"/>
          </a:xfrm>
        </p:spPr>
        <p:txBody>
          <a:bodyPr/>
          <a:lstStyle/>
          <a:p>
            <a:pPr lvl="0"/>
            <a:r>
              <a:rPr lang="nl-NL"/>
              <a:t>Klikken om de tekststijl van het model te bewerken</a:t>
            </a:r>
          </a:p>
        </p:txBody>
      </p:sp>
      <p:sp>
        <p:nvSpPr>
          <p:cNvPr id="9" name="Tijdelijke aanduiding voor inhoud 8">
            <a:extLst>
              <a:ext uri="{FF2B5EF4-FFF2-40B4-BE49-F238E27FC236}">
                <a16:creationId xmlns:a16="http://schemas.microsoft.com/office/drawing/2014/main" id="{52F8E6E8-C87A-FC24-3C68-02F62265D943}"/>
              </a:ext>
            </a:extLst>
          </p:cNvPr>
          <p:cNvSpPr>
            <a:spLocks noGrp="1"/>
          </p:cNvSpPr>
          <p:nvPr>
            <p:ph sz="quarter" idx="16"/>
          </p:nvPr>
        </p:nvSpPr>
        <p:spPr>
          <a:xfrm>
            <a:off x="8543924" y="2618553"/>
            <a:ext cx="3162299" cy="1272268"/>
          </a:xfrm>
        </p:spPr>
        <p:txBody>
          <a:bodyPr/>
          <a:lstStyle/>
          <a:p>
            <a:pPr lvl="0"/>
            <a:r>
              <a:rPr lang="nl-NL"/>
              <a:t>Klikken om de tekststijl van het model te bewerken</a:t>
            </a:r>
          </a:p>
        </p:txBody>
      </p:sp>
      <p:sp>
        <p:nvSpPr>
          <p:cNvPr id="12" name="Tijdelijke aanduiding voor tekst 7">
            <a:extLst>
              <a:ext uri="{FF2B5EF4-FFF2-40B4-BE49-F238E27FC236}">
                <a16:creationId xmlns:a16="http://schemas.microsoft.com/office/drawing/2014/main" id="{EA6139F9-E714-6225-CC4E-517C0738E02C}"/>
              </a:ext>
            </a:extLst>
          </p:cNvPr>
          <p:cNvSpPr>
            <a:spLocks noGrp="1"/>
          </p:cNvSpPr>
          <p:nvPr>
            <p:ph type="body" sz="quarter" idx="17"/>
          </p:nvPr>
        </p:nvSpPr>
        <p:spPr>
          <a:xfrm>
            <a:off x="4492779" y="4265730"/>
            <a:ext cx="3162300" cy="1205764"/>
          </a:xfrm>
          <a:noFill/>
        </p:spPr>
        <p:txBody>
          <a:bodyPr/>
          <a:lstStyle>
            <a:lvl1pPr marL="0" indent="0">
              <a:buFont typeface="+mj-lt"/>
              <a:buNone/>
              <a:defRPr sz="2400"/>
            </a:lvl1pPr>
            <a:lvl2pPr marL="914400" indent="-457200">
              <a:buFont typeface="+mj-lt"/>
              <a:buAutoNum type="alphaUcPeriod"/>
              <a:defRPr/>
            </a:lvl2pPr>
            <a:lvl3pPr marL="1371600" indent="-457200">
              <a:buFont typeface="+mj-lt"/>
              <a:buAutoNum type="alphaUcPeriod"/>
              <a:defRPr/>
            </a:lvl3pPr>
            <a:lvl4pPr marL="1714500" indent="-342900">
              <a:buFont typeface="+mj-lt"/>
              <a:buAutoNum type="alphaUcPeriod"/>
              <a:defRPr/>
            </a:lvl4pPr>
            <a:lvl5pPr marL="2171700" indent="-342900">
              <a:buFont typeface="+mj-lt"/>
              <a:buAutoNum type="alphaUcPeriod"/>
              <a:defRPr/>
            </a:lvl5pPr>
          </a:lstStyle>
          <a:p>
            <a:pPr lvl="0"/>
            <a:r>
              <a:rPr lang="nl-NL"/>
              <a:t>Klikken om de tekststijl van het model te bewerken</a:t>
            </a:r>
          </a:p>
          <a:p>
            <a:pPr lvl="1"/>
            <a:r>
              <a:rPr lang="nl-NL"/>
              <a:t>Tweede niveau</a:t>
            </a:r>
          </a:p>
        </p:txBody>
      </p:sp>
      <p:sp>
        <p:nvSpPr>
          <p:cNvPr id="13" name="Tijdelijke aanduiding voor tekst 7">
            <a:extLst>
              <a:ext uri="{FF2B5EF4-FFF2-40B4-BE49-F238E27FC236}">
                <a16:creationId xmlns:a16="http://schemas.microsoft.com/office/drawing/2014/main" id="{8960C4A6-2C71-9C70-F3FD-F27610D22D1A}"/>
              </a:ext>
            </a:extLst>
          </p:cNvPr>
          <p:cNvSpPr>
            <a:spLocks noGrp="1"/>
          </p:cNvSpPr>
          <p:nvPr>
            <p:ph type="body" sz="quarter" idx="18"/>
          </p:nvPr>
        </p:nvSpPr>
        <p:spPr>
          <a:xfrm>
            <a:off x="8550429" y="4246680"/>
            <a:ext cx="3162300" cy="1205764"/>
          </a:xfrm>
          <a:noFill/>
        </p:spPr>
        <p:txBody>
          <a:bodyPr/>
          <a:lstStyle>
            <a:lvl1pPr marL="0" indent="0">
              <a:buFont typeface="+mj-lt"/>
              <a:buNone/>
              <a:defRPr sz="2400"/>
            </a:lvl1pPr>
            <a:lvl2pPr marL="914400" indent="-457200">
              <a:buFont typeface="+mj-lt"/>
              <a:buAutoNum type="alphaUcPeriod"/>
              <a:defRPr/>
            </a:lvl2pPr>
            <a:lvl3pPr marL="1371600" indent="-457200">
              <a:buFont typeface="+mj-lt"/>
              <a:buAutoNum type="alphaUcPeriod"/>
              <a:defRPr/>
            </a:lvl3pPr>
            <a:lvl4pPr marL="1714500" indent="-342900">
              <a:buFont typeface="+mj-lt"/>
              <a:buAutoNum type="alphaUcPeriod"/>
              <a:defRPr/>
            </a:lvl4pPr>
            <a:lvl5pPr marL="2171700" indent="-342900">
              <a:buFont typeface="+mj-lt"/>
              <a:buAutoNum type="alphaUcPeriod"/>
              <a:defRPr/>
            </a:lvl5pPr>
          </a:lstStyle>
          <a:p>
            <a:pPr lvl="0"/>
            <a:r>
              <a:rPr lang="nl-NL"/>
              <a:t>Klikken om de tekststijl van het model te bewerken</a:t>
            </a:r>
          </a:p>
          <a:p>
            <a:pPr lvl="1"/>
            <a:r>
              <a:rPr lang="nl-NL"/>
              <a:t>Tweede niveau</a:t>
            </a:r>
          </a:p>
        </p:txBody>
      </p:sp>
      <p:sp>
        <p:nvSpPr>
          <p:cNvPr id="14" name="Tijdelijke aanduiding voor tekst 7">
            <a:extLst>
              <a:ext uri="{FF2B5EF4-FFF2-40B4-BE49-F238E27FC236}">
                <a16:creationId xmlns:a16="http://schemas.microsoft.com/office/drawing/2014/main" id="{B1631E8E-487E-E8E5-8A18-DB089D9C5CC3}"/>
              </a:ext>
            </a:extLst>
          </p:cNvPr>
          <p:cNvSpPr>
            <a:spLocks noGrp="1"/>
          </p:cNvSpPr>
          <p:nvPr>
            <p:ph type="body" sz="quarter" idx="19" hasCustomPrompt="1"/>
          </p:nvPr>
        </p:nvSpPr>
        <p:spPr>
          <a:xfrm>
            <a:off x="412595" y="1981364"/>
            <a:ext cx="3162300" cy="304636"/>
          </a:xfrm>
          <a:noFill/>
        </p:spPr>
        <p:txBody>
          <a:bodyPr anchor="ctr"/>
          <a:lstStyle>
            <a:lvl1pPr marL="0" indent="0" algn="ctr">
              <a:buFont typeface="+mj-lt"/>
              <a:buNone/>
              <a:defRPr sz="2400">
                <a:solidFill>
                  <a:schemeClr val="accent1"/>
                </a:solidFill>
              </a:defRPr>
            </a:lvl1pPr>
            <a:lvl2pPr marL="914400" indent="-457200">
              <a:buFont typeface="+mj-lt"/>
              <a:buAutoNum type="alphaUcPeriod"/>
              <a:defRPr/>
            </a:lvl2pPr>
            <a:lvl3pPr marL="1371600" indent="-457200">
              <a:buFont typeface="+mj-lt"/>
              <a:buAutoNum type="alphaUcPeriod"/>
              <a:defRPr/>
            </a:lvl3pPr>
            <a:lvl4pPr marL="1714500" indent="-342900">
              <a:buFont typeface="+mj-lt"/>
              <a:buAutoNum type="alphaUcPeriod"/>
              <a:defRPr/>
            </a:lvl4pPr>
            <a:lvl5pPr marL="2171700" indent="-342900">
              <a:buFont typeface="+mj-lt"/>
              <a:buAutoNum type="alphaUcPeriod"/>
              <a:defRPr/>
            </a:lvl5pPr>
          </a:lstStyle>
          <a:p>
            <a:pPr lvl="0"/>
            <a:r>
              <a:rPr lang="nl-NL" dirty="0"/>
              <a:t>A</a:t>
            </a:r>
          </a:p>
        </p:txBody>
      </p:sp>
      <p:sp>
        <p:nvSpPr>
          <p:cNvPr id="17" name="Tijdelijke aanduiding voor tekst 7">
            <a:extLst>
              <a:ext uri="{FF2B5EF4-FFF2-40B4-BE49-F238E27FC236}">
                <a16:creationId xmlns:a16="http://schemas.microsoft.com/office/drawing/2014/main" id="{856F09FD-2838-CF3A-F012-64FBA738E83B}"/>
              </a:ext>
            </a:extLst>
          </p:cNvPr>
          <p:cNvSpPr>
            <a:spLocks noGrp="1"/>
          </p:cNvSpPr>
          <p:nvPr>
            <p:ph type="body" sz="quarter" idx="20" hasCustomPrompt="1"/>
          </p:nvPr>
        </p:nvSpPr>
        <p:spPr>
          <a:xfrm>
            <a:off x="4486274" y="1962314"/>
            <a:ext cx="3162300" cy="304636"/>
          </a:xfrm>
          <a:noFill/>
        </p:spPr>
        <p:txBody>
          <a:bodyPr anchor="ctr"/>
          <a:lstStyle>
            <a:lvl1pPr marL="0" indent="0" algn="ctr">
              <a:buFont typeface="+mj-lt"/>
              <a:buNone/>
              <a:defRPr sz="2400">
                <a:solidFill>
                  <a:schemeClr val="accent1"/>
                </a:solidFill>
              </a:defRPr>
            </a:lvl1pPr>
            <a:lvl2pPr marL="914400" indent="-457200">
              <a:buFont typeface="+mj-lt"/>
              <a:buAutoNum type="alphaUcPeriod"/>
              <a:defRPr/>
            </a:lvl2pPr>
            <a:lvl3pPr marL="1371600" indent="-457200">
              <a:buFont typeface="+mj-lt"/>
              <a:buAutoNum type="alphaUcPeriod"/>
              <a:defRPr/>
            </a:lvl3pPr>
            <a:lvl4pPr marL="1714500" indent="-342900">
              <a:buFont typeface="+mj-lt"/>
              <a:buAutoNum type="alphaUcPeriod"/>
              <a:defRPr/>
            </a:lvl4pPr>
            <a:lvl5pPr marL="2171700" indent="-342900">
              <a:buFont typeface="+mj-lt"/>
              <a:buAutoNum type="alphaUcPeriod"/>
              <a:defRPr/>
            </a:lvl5pPr>
          </a:lstStyle>
          <a:p>
            <a:pPr lvl="0"/>
            <a:r>
              <a:rPr lang="nl-NL" dirty="0"/>
              <a:t>B</a:t>
            </a:r>
          </a:p>
        </p:txBody>
      </p:sp>
      <p:sp>
        <p:nvSpPr>
          <p:cNvPr id="18" name="Tijdelijke aanduiding voor tekst 7">
            <a:extLst>
              <a:ext uri="{FF2B5EF4-FFF2-40B4-BE49-F238E27FC236}">
                <a16:creationId xmlns:a16="http://schemas.microsoft.com/office/drawing/2014/main" id="{E1030D36-FC1A-7B57-21A1-0E421761BD7C}"/>
              </a:ext>
            </a:extLst>
          </p:cNvPr>
          <p:cNvSpPr>
            <a:spLocks noGrp="1"/>
          </p:cNvSpPr>
          <p:nvPr>
            <p:ph type="body" sz="quarter" idx="21" hasCustomPrompt="1"/>
          </p:nvPr>
        </p:nvSpPr>
        <p:spPr>
          <a:xfrm>
            <a:off x="8543924" y="1952789"/>
            <a:ext cx="3162300" cy="304636"/>
          </a:xfrm>
          <a:noFill/>
        </p:spPr>
        <p:txBody>
          <a:bodyPr anchor="ctr"/>
          <a:lstStyle>
            <a:lvl1pPr marL="0" indent="0" algn="ctr">
              <a:buFont typeface="+mj-lt"/>
              <a:buNone/>
              <a:defRPr sz="2400">
                <a:solidFill>
                  <a:schemeClr val="accent1"/>
                </a:solidFill>
              </a:defRPr>
            </a:lvl1pPr>
            <a:lvl2pPr marL="914400" indent="-457200">
              <a:buFont typeface="+mj-lt"/>
              <a:buAutoNum type="alphaUcPeriod"/>
              <a:defRPr/>
            </a:lvl2pPr>
            <a:lvl3pPr marL="1371600" indent="-457200">
              <a:buFont typeface="+mj-lt"/>
              <a:buAutoNum type="alphaUcPeriod"/>
              <a:defRPr/>
            </a:lvl3pPr>
            <a:lvl4pPr marL="1714500" indent="-342900">
              <a:buFont typeface="+mj-lt"/>
              <a:buAutoNum type="alphaUcPeriod"/>
              <a:defRPr/>
            </a:lvl4pPr>
            <a:lvl5pPr marL="2171700" indent="-342900">
              <a:buFont typeface="+mj-lt"/>
              <a:buAutoNum type="alphaUcPeriod"/>
              <a:defRPr/>
            </a:lvl5pPr>
          </a:lstStyle>
          <a:p>
            <a:pPr lvl="0"/>
            <a:r>
              <a:rPr lang="nl-NL" dirty="0"/>
              <a:t>C</a:t>
            </a:r>
          </a:p>
        </p:txBody>
      </p:sp>
    </p:spTree>
    <p:extLst>
      <p:ext uri="{BB962C8B-B14F-4D97-AF65-F5344CB8AC3E}">
        <p14:creationId xmlns:p14="http://schemas.microsoft.com/office/powerpoint/2010/main" val="25921635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itaatdia-1">
    <p:bg>
      <p:bgPr>
        <a:solidFill>
          <a:schemeClr val="accent3"/>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D74426-932B-BDEB-24D7-D30FD6183263}"/>
              </a:ext>
            </a:extLst>
          </p:cNvPr>
          <p:cNvSpPr>
            <a:spLocks noGrp="1"/>
          </p:cNvSpPr>
          <p:nvPr>
            <p:ph type="ctrTitle" hasCustomPrompt="1"/>
          </p:nvPr>
        </p:nvSpPr>
        <p:spPr>
          <a:xfrm>
            <a:off x="453292" y="446048"/>
            <a:ext cx="6958161" cy="4277205"/>
          </a:xfrm>
        </p:spPr>
        <p:txBody>
          <a:bodyPr anchor="ctr"/>
          <a:lstStyle>
            <a:lvl1pPr algn="l">
              <a:defRPr sz="6000" b="1">
                <a:solidFill>
                  <a:schemeClr val="bg1"/>
                </a:solidFill>
              </a:defRPr>
            </a:lvl1pPr>
          </a:lstStyle>
          <a:p>
            <a:r>
              <a:rPr lang="nl-NL" dirty="0"/>
              <a:t>“Klik om stijl te bewerken”</a:t>
            </a:r>
            <a:endParaRPr lang="nl-BE" dirty="0"/>
          </a:p>
        </p:txBody>
      </p:sp>
      <p:sp>
        <p:nvSpPr>
          <p:cNvPr id="9" name="Rechthoek 8">
            <a:extLst>
              <a:ext uri="{FF2B5EF4-FFF2-40B4-BE49-F238E27FC236}">
                <a16:creationId xmlns:a16="http://schemas.microsoft.com/office/drawing/2014/main" id="{C758D752-63A7-2831-9718-C54853727BCD}"/>
              </a:ext>
            </a:extLst>
          </p:cNvPr>
          <p:cNvSpPr/>
          <p:nvPr userDrawn="1"/>
        </p:nvSpPr>
        <p:spPr>
          <a:xfrm rot="1679980">
            <a:off x="9441189" y="-1314607"/>
            <a:ext cx="532464" cy="103095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Rechthoek 10">
            <a:extLst>
              <a:ext uri="{FF2B5EF4-FFF2-40B4-BE49-F238E27FC236}">
                <a16:creationId xmlns:a16="http://schemas.microsoft.com/office/drawing/2014/main" id="{D9A6A630-3581-4048-F512-A1C9CF3ACB35}"/>
              </a:ext>
            </a:extLst>
          </p:cNvPr>
          <p:cNvSpPr/>
          <p:nvPr userDrawn="1"/>
        </p:nvSpPr>
        <p:spPr>
          <a:xfrm rot="1679980">
            <a:off x="10312306" y="-869001"/>
            <a:ext cx="532464" cy="103095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 name="Rechthoek 11">
            <a:extLst>
              <a:ext uri="{FF2B5EF4-FFF2-40B4-BE49-F238E27FC236}">
                <a16:creationId xmlns:a16="http://schemas.microsoft.com/office/drawing/2014/main" id="{A0F05129-C10B-2EE6-579F-3DD70B44BAE3}"/>
              </a:ext>
            </a:extLst>
          </p:cNvPr>
          <p:cNvSpPr/>
          <p:nvPr userDrawn="1"/>
        </p:nvSpPr>
        <p:spPr>
          <a:xfrm rot="1679980">
            <a:off x="11183424" y="-478376"/>
            <a:ext cx="532464" cy="103095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3" name="Rechthoek 12">
            <a:extLst>
              <a:ext uri="{FF2B5EF4-FFF2-40B4-BE49-F238E27FC236}">
                <a16:creationId xmlns:a16="http://schemas.microsoft.com/office/drawing/2014/main" id="{860AAD96-DE95-0488-4C63-02B4BF532AAA}"/>
              </a:ext>
            </a:extLst>
          </p:cNvPr>
          <p:cNvSpPr/>
          <p:nvPr userDrawn="1"/>
        </p:nvSpPr>
        <p:spPr>
          <a:xfrm rot="1679980">
            <a:off x="7067429" y="4294001"/>
            <a:ext cx="532464" cy="39080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3" name="Afbeelding 2">
            <a:extLst>
              <a:ext uri="{FF2B5EF4-FFF2-40B4-BE49-F238E27FC236}">
                <a16:creationId xmlns:a16="http://schemas.microsoft.com/office/drawing/2014/main" id="{0B08C9E3-174F-E612-E1A5-C9D369B9CE31}"/>
              </a:ext>
            </a:extLst>
          </p:cNvPr>
          <p:cNvPicPr>
            <a:picLocks noChangeAspect="1"/>
          </p:cNvPicPr>
          <p:nvPr userDrawn="1"/>
        </p:nvPicPr>
        <p:blipFill>
          <a:blip r:embed="rId2"/>
          <a:stretch>
            <a:fillRect/>
          </a:stretch>
        </p:blipFill>
        <p:spPr>
          <a:xfrm>
            <a:off x="448470" y="5556737"/>
            <a:ext cx="2018789" cy="885795"/>
          </a:xfrm>
          <a:prstGeom prst="rect">
            <a:avLst/>
          </a:prstGeom>
        </p:spPr>
      </p:pic>
      <p:sp>
        <p:nvSpPr>
          <p:cNvPr id="4" name="Tijdelijke aanduiding voor tekst 23">
            <a:extLst>
              <a:ext uri="{FF2B5EF4-FFF2-40B4-BE49-F238E27FC236}">
                <a16:creationId xmlns:a16="http://schemas.microsoft.com/office/drawing/2014/main" id="{6D37C0AA-BDC0-885F-A7E3-5EB68687E08B}"/>
              </a:ext>
            </a:extLst>
          </p:cNvPr>
          <p:cNvSpPr>
            <a:spLocks noGrp="1"/>
          </p:cNvSpPr>
          <p:nvPr>
            <p:ph type="body" sz="quarter" idx="10" hasCustomPrompt="1"/>
          </p:nvPr>
        </p:nvSpPr>
        <p:spPr>
          <a:xfrm>
            <a:off x="3729525" y="1661320"/>
            <a:ext cx="1322798" cy="923330"/>
          </a:xfrm>
          <a:solidFill>
            <a:schemeClr val="bg1"/>
          </a:solidFill>
          <a:ln w="63500" cap="sq">
            <a:solidFill>
              <a:schemeClr val="bg1"/>
            </a:solidFill>
            <a:miter lim="800000"/>
          </a:ln>
        </p:spPr>
        <p:txBody>
          <a:bodyPr wrap="none">
            <a:spAutoFit/>
          </a:bodyPr>
          <a:lstStyle>
            <a:lvl1pPr marL="0" indent="0">
              <a:buFontTx/>
              <a:buNone/>
              <a:defRPr sz="6000" b="1">
                <a:solidFill>
                  <a:schemeClr val="accent3"/>
                </a:solidFill>
              </a:defRPr>
            </a:lvl1pPr>
          </a:lstStyle>
          <a:p>
            <a:pPr lvl="0"/>
            <a:r>
              <a:rPr lang="nl-BE" dirty="0"/>
              <a:t>stijl</a:t>
            </a:r>
          </a:p>
        </p:txBody>
      </p:sp>
    </p:spTree>
    <p:extLst>
      <p:ext uri="{BB962C8B-B14F-4D97-AF65-F5344CB8AC3E}">
        <p14:creationId xmlns:p14="http://schemas.microsoft.com/office/powerpoint/2010/main" val="37622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itaatdia-2">
    <p:bg>
      <p:bgPr>
        <a:solidFill>
          <a:schemeClr val="accent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D74426-932B-BDEB-24D7-D30FD6183263}"/>
              </a:ext>
            </a:extLst>
          </p:cNvPr>
          <p:cNvSpPr>
            <a:spLocks noGrp="1"/>
          </p:cNvSpPr>
          <p:nvPr>
            <p:ph type="ctrTitle" hasCustomPrompt="1"/>
          </p:nvPr>
        </p:nvSpPr>
        <p:spPr>
          <a:xfrm>
            <a:off x="3497941" y="470276"/>
            <a:ext cx="8268455" cy="4636984"/>
          </a:xfrm>
        </p:spPr>
        <p:txBody>
          <a:bodyPr anchor="ctr"/>
          <a:lstStyle>
            <a:lvl1pPr algn="l">
              <a:defRPr sz="6000" b="1">
                <a:solidFill>
                  <a:schemeClr val="bg1"/>
                </a:solidFill>
              </a:defRPr>
            </a:lvl1pPr>
          </a:lstStyle>
          <a:p>
            <a:r>
              <a:rPr lang="nl-NL" dirty="0"/>
              <a:t>“Klik om stijl te bewerken”</a:t>
            </a:r>
            <a:endParaRPr lang="nl-BE" dirty="0"/>
          </a:p>
        </p:txBody>
      </p:sp>
      <p:sp>
        <p:nvSpPr>
          <p:cNvPr id="4" name="Rechthoek 3">
            <a:extLst>
              <a:ext uri="{FF2B5EF4-FFF2-40B4-BE49-F238E27FC236}">
                <a16:creationId xmlns:a16="http://schemas.microsoft.com/office/drawing/2014/main" id="{1F36EDBA-9FA8-0E2C-7E52-3E4D708720B2}"/>
              </a:ext>
            </a:extLst>
          </p:cNvPr>
          <p:cNvSpPr/>
          <p:nvPr userDrawn="1"/>
        </p:nvSpPr>
        <p:spPr>
          <a:xfrm>
            <a:off x="2619828" y="470276"/>
            <a:ext cx="438640" cy="59779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 name="Rechthoek 4">
            <a:extLst>
              <a:ext uri="{FF2B5EF4-FFF2-40B4-BE49-F238E27FC236}">
                <a16:creationId xmlns:a16="http://schemas.microsoft.com/office/drawing/2014/main" id="{72CACB71-D369-B16F-36DC-6D1551D8F53E}"/>
              </a:ext>
            </a:extLst>
          </p:cNvPr>
          <p:cNvSpPr/>
          <p:nvPr userDrawn="1"/>
        </p:nvSpPr>
        <p:spPr>
          <a:xfrm>
            <a:off x="1746552" y="470276"/>
            <a:ext cx="438640" cy="59779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Rechthoek 5">
            <a:extLst>
              <a:ext uri="{FF2B5EF4-FFF2-40B4-BE49-F238E27FC236}">
                <a16:creationId xmlns:a16="http://schemas.microsoft.com/office/drawing/2014/main" id="{926F292F-4792-B475-4113-F225CB47ADBC}"/>
              </a:ext>
            </a:extLst>
          </p:cNvPr>
          <p:cNvSpPr/>
          <p:nvPr userDrawn="1"/>
        </p:nvSpPr>
        <p:spPr>
          <a:xfrm>
            <a:off x="873276" y="470276"/>
            <a:ext cx="438640" cy="59779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Rechthoek 6">
            <a:extLst>
              <a:ext uri="{FF2B5EF4-FFF2-40B4-BE49-F238E27FC236}">
                <a16:creationId xmlns:a16="http://schemas.microsoft.com/office/drawing/2014/main" id="{2DB0C5FA-DFDA-3FB9-C53D-902CCD09DA1A}"/>
              </a:ext>
            </a:extLst>
          </p:cNvPr>
          <p:cNvSpPr/>
          <p:nvPr userDrawn="1"/>
        </p:nvSpPr>
        <p:spPr>
          <a:xfrm>
            <a:off x="0" y="470276"/>
            <a:ext cx="438640" cy="59779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9" name="Afbeelding 8">
            <a:extLst>
              <a:ext uri="{FF2B5EF4-FFF2-40B4-BE49-F238E27FC236}">
                <a16:creationId xmlns:a16="http://schemas.microsoft.com/office/drawing/2014/main" id="{18B4C62C-5AAD-1941-44D4-B3C20577163C}"/>
              </a:ext>
            </a:extLst>
          </p:cNvPr>
          <p:cNvPicPr>
            <a:picLocks noChangeAspect="1"/>
          </p:cNvPicPr>
          <p:nvPr userDrawn="1"/>
        </p:nvPicPr>
        <p:blipFill>
          <a:blip r:embed="rId2"/>
          <a:stretch>
            <a:fillRect/>
          </a:stretch>
        </p:blipFill>
        <p:spPr>
          <a:xfrm>
            <a:off x="9747605" y="5562388"/>
            <a:ext cx="2018791" cy="885795"/>
          </a:xfrm>
          <a:prstGeom prst="rect">
            <a:avLst/>
          </a:prstGeom>
        </p:spPr>
      </p:pic>
      <p:sp>
        <p:nvSpPr>
          <p:cNvPr id="3" name="Tijdelijke aanduiding voor tekst 23">
            <a:extLst>
              <a:ext uri="{FF2B5EF4-FFF2-40B4-BE49-F238E27FC236}">
                <a16:creationId xmlns:a16="http://schemas.microsoft.com/office/drawing/2014/main" id="{5FED1F35-3322-B586-D028-47DF30F38F42}"/>
              </a:ext>
            </a:extLst>
          </p:cNvPr>
          <p:cNvSpPr>
            <a:spLocks noGrp="1"/>
          </p:cNvSpPr>
          <p:nvPr>
            <p:ph type="body" sz="quarter" idx="10" hasCustomPrompt="1"/>
          </p:nvPr>
        </p:nvSpPr>
        <p:spPr>
          <a:xfrm>
            <a:off x="6761125" y="1865438"/>
            <a:ext cx="1322798" cy="923330"/>
          </a:xfrm>
          <a:solidFill>
            <a:schemeClr val="bg1"/>
          </a:solidFill>
          <a:ln w="63500" cap="sq">
            <a:solidFill>
              <a:schemeClr val="bg1"/>
            </a:solidFill>
            <a:miter lim="800000"/>
          </a:ln>
        </p:spPr>
        <p:txBody>
          <a:bodyPr wrap="none">
            <a:spAutoFit/>
          </a:bodyPr>
          <a:lstStyle>
            <a:lvl1pPr marL="0" indent="0">
              <a:buFontTx/>
              <a:buNone/>
              <a:defRPr sz="6000" b="1">
                <a:solidFill>
                  <a:schemeClr val="accent2"/>
                </a:solidFill>
              </a:defRPr>
            </a:lvl1pPr>
          </a:lstStyle>
          <a:p>
            <a:pPr lvl="0"/>
            <a:r>
              <a:rPr lang="nl-BE" dirty="0"/>
              <a:t>stijl</a:t>
            </a:r>
          </a:p>
        </p:txBody>
      </p:sp>
    </p:spTree>
    <p:extLst>
      <p:ext uri="{BB962C8B-B14F-4D97-AF65-F5344CB8AC3E}">
        <p14:creationId xmlns:p14="http://schemas.microsoft.com/office/powerpoint/2010/main" val="3871316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0-#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itaatdia-3">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D74426-932B-BDEB-24D7-D30FD6183263}"/>
              </a:ext>
            </a:extLst>
          </p:cNvPr>
          <p:cNvSpPr>
            <a:spLocks noGrp="1"/>
          </p:cNvSpPr>
          <p:nvPr>
            <p:ph type="ctrTitle" hasCustomPrompt="1"/>
          </p:nvPr>
        </p:nvSpPr>
        <p:spPr>
          <a:xfrm>
            <a:off x="446050" y="442626"/>
            <a:ext cx="8285439" cy="4296642"/>
          </a:xfrm>
          <a:noFill/>
        </p:spPr>
        <p:txBody>
          <a:bodyPr anchor="ctr"/>
          <a:lstStyle>
            <a:lvl1pPr algn="l">
              <a:defRPr sz="6000" b="1">
                <a:solidFill>
                  <a:schemeClr val="bg1"/>
                </a:solidFill>
              </a:defRPr>
            </a:lvl1pPr>
          </a:lstStyle>
          <a:p>
            <a:r>
              <a:rPr lang="nl-NL" dirty="0"/>
              <a:t>“Klik om stijl te bewerken”</a:t>
            </a:r>
            <a:endParaRPr lang="nl-BE" dirty="0"/>
          </a:p>
        </p:txBody>
      </p:sp>
      <p:pic>
        <p:nvPicPr>
          <p:cNvPr id="3" name="Afbeelding 2">
            <a:extLst>
              <a:ext uri="{FF2B5EF4-FFF2-40B4-BE49-F238E27FC236}">
                <a16:creationId xmlns:a16="http://schemas.microsoft.com/office/drawing/2014/main" id="{BD08F715-915C-3BC6-15FB-AEBAE2D903DE}"/>
              </a:ext>
            </a:extLst>
          </p:cNvPr>
          <p:cNvPicPr>
            <a:picLocks noChangeAspect="1"/>
          </p:cNvPicPr>
          <p:nvPr userDrawn="1"/>
        </p:nvPicPr>
        <p:blipFill>
          <a:blip r:embed="rId2"/>
          <a:stretch>
            <a:fillRect/>
          </a:stretch>
        </p:blipFill>
        <p:spPr>
          <a:xfrm>
            <a:off x="448470" y="5556737"/>
            <a:ext cx="2018789" cy="885795"/>
          </a:xfrm>
          <a:prstGeom prst="rect">
            <a:avLst/>
          </a:prstGeom>
        </p:spPr>
      </p:pic>
      <p:sp>
        <p:nvSpPr>
          <p:cNvPr id="7" name="Rechthoek 6">
            <a:extLst>
              <a:ext uri="{FF2B5EF4-FFF2-40B4-BE49-F238E27FC236}">
                <a16:creationId xmlns:a16="http://schemas.microsoft.com/office/drawing/2014/main" id="{A5685FE3-FDDA-1DDC-CC3F-4A45C1212AF4}"/>
              </a:ext>
            </a:extLst>
          </p:cNvPr>
          <p:cNvSpPr/>
          <p:nvPr userDrawn="1"/>
        </p:nvSpPr>
        <p:spPr>
          <a:xfrm>
            <a:off x="11343621" y="6011291"/>
            <a:ext cx="848379" cy="8624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8" name="Rechthoek 7">
            <a:extLst>
              <a:ext uri="{FF2B5EF4-FFF2-40B4-BE49-F238E27FC236}">
                <a16:creationId xmlns:a16="http://schemas.microsoft.com/office/drawing/2014/main" id="{E36AFC6E-713C-5131-E112-140846B0D71A}"/>
              </a:ext>
            </a:extLst>
          </p:cNvPr>
          <p:cNvSpPr/>
          <p:nvPr userDrawn="1"/>
        </p:nvSpPr>
        <p:spPr>
          <a:xfrm>
            <a:off x="10496803" y="5147691"/>
            <a:ext cx="848379" cy="8624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9" name="Rechthoek 8">
            <a:extLst>
              <a:ext uri="{FF2B5EF4-FFF2-40B4-BE49-F238E27FC236}">
                <a16:creationId xmlns:a16="http://schemas.microsoft.com/office/drawing/2014/main" id="{AF5E0581-3434-4B64-027A-C60C4B31CC0C}"/>
              </a:ext>
            </a:extLst>
          </p:cNvPr>
          <p:cNvSpPr/>
          <p:nvPr userDrawn="1"/>
        </p:nvSpPr>
        <p:spPr>
          <a:xfrm>
            <a:off x="9646567" y="6010046"/>
            <a:ext cx="848379" cy="8624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10" name="Rechthoek 9">
            <a:extLst>
              <a:ext uri="{FF2B5EF4-FFF2-40B4-BE49-F238E27FC236}">
                <a16:creationId xmlns:a16="http://schemas.microsoft.com/office/drawing/2014/main" id="{7EC1D3E0-D88A-BAC9-1F48-F11EC745E692}"/>
              </a:ext>
            </a:extLst>
          </p:cNvPr>
          <p:cNvSpPr/>
          <p:nvPr userDrawn="1"/>
        </p:nvSpPr>
        <p:spPr>
          <a:xfrm>
            <a:off x="8796476" y="5146573"/>
            <a:ext cx="848379" cy="8624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11" name="Rechthoek 10">
            <a:extLst>
              <a:ext uri="{FF2B5EF4-FFF2-40B4-BE49-F238E27FC236}">
                <a16:creationId xmlns:a16="http://schemas.microsoft.com/office/drawing/2014/main" id="{294F594B-87C3-0F58-BC83-9B3EFFDE05C7}"/>
              </a:ext>
            </a:extLst>
          </p:cNvPr>
          <p:cNvSpPr/>
          <p:nvPr userDrawn="1"/>
        </p:nvSpPr>
        <p:spPr>
          <a:xfrm>
            <a:off x="7947821" y="6011291"/>
            <a:ext cx="848379" cy="8624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solidFill>
                <a:schemeClr val="tx1"/>
              </a:solidFill>
            </a:endParaRPr>
          </a:p>
        </p:txBody>
      </p:sp>
      <p:sp>
        <p:nvSpPr>
          <p:cNvPr id="12" name="Rechthoek 11">
            <a:extLst>
              <a:ext uri="{FF2B5EF4-FFF2-40B4-BE49-F238E27FC236}">
                <a16:creationId xmlns:a16="http://schemas.microsoft.com/office/drawing/2014/main" id="{1B30C789-E42A-B149-C1D7-8DC9A9771737}"/>
              </a:ext>
            </a:extLst>
          </p:cNvPr>
          <p:cNvSpPr/>
          <p:nvPr userDrawn="1"/>
        </p:nvSpPr>
        <p:spPr>
          <a:xfrm>
            <a:off x="11342714" y="4288838"/>
            <a:ext cx="848379" cy="8624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13" name="Rechthoek 12">
            <a:extLst>
              <a:ext uri="{FF2B5EF4-FFF2-40B4-BE49-F238E27FC236}">
                <a16:creationId xmlns:a16="http://schemas.microsoft.com/office/drawing/2014/main" id="{23AEFCC0-C8A1-C713-C873-B4A7296F9542}"/>
              </a:ext>
            </a:extLst>
          </p:cNvPr>
          <p:cNvSpPr/>
          <p:nvPr userDrawn="1"/>
        </p:nvSpPr>
        <p:spPr>
          <a:xfrm>
            <a:off x="9646567" y="4283184"/>
            <a:ext cx="848379" cy="8624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14" name="Rechthoek 13">
            <a:extLst>
              <a:ext uri="{FF2B5EF4-FFF2-40B4-BE49-F238E27FC236}">
                <a16:creationId xmlns:a16="http://schemas.microsoft.com/office/drawing/2014/main" id="{04173A99-743A-D661-EB2C-06A8794D9892}"/>
              </a:ext>
            </a:extLst>
          </p:cNvPr>
          <p:cNvSpPr/>
          <p:nvPr userDrawn="1"/>
        </p:nvSpPr>
        <p:spPr>
          <a:xfrm>
            <a:off x="10495896" y="3427611"/>
            <a:ext cx="848379" cy="8624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15" name="Rechthoek 14">
            <a:extLst>
              <a:ext uri="{FF2B5EF4-FFF2-40B4-BE49-F238E27FC236}">
                <a16:creationId xmlns:a16="http://schemas.microsoft.com/office/drawing/2014/main" id="{5E16FBDA-6CAC-7262-A783-C8A15F95C9B9}"/>
              </a:ext>
            </a:extLst>
          </p:cNvPr>
          <p:cNvSpPr/>
          <p:nvPr userDrawn="1"/>
        </p:nvSpPr>
        <p:spPr>
          <a:xfrm>
            <a:off x="11345889" y="2566385"/>
            <a:ext cx="848379" cy="8624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25" name="Tijdelijke aanduiding voor tekst 23">
            <a:extLst>
              <a:ext uri="{FF2B5EF4-FFF2-40B4-BE49-F238E27FC236}">
                <a16:creationId xmlns:a16="http://schemas.microsoft.com/office/drawing/2014/main" id="{26A4B7EE-BEDA-4647-D539-ADE59D006D86}"/>
              </a:ext>
            </a:extLst>
          </p:cNvPr>
          <p:cNvSpPr>
            <a:spLocks noGrp="1"/>
          </p:cNvSpPr>
          <p:nvPr>
            <p:ph type="body" sz="quarter" idx="10" hasCustomPrompt="1"/>
          </p:nvPr>
        </p:nvSpPr>
        <p:spPr>
          <a:xfrm>
            <a:off x="3739857" y="1667617"/>
            <a:ext cx="1322798" cy="923330"/>
          </a:xfrm>
          <a:solidFill>
            <a:schemeClr val="bg1"/>
          </a:solidFill>
          <a:ln w="63500" cap="sq">
            <a:solidFill>
              <a:schemeClr val="bg1"/>
            </a:solidFill>
            <a:miter lim="800000"/>
          </a:ln>
        </p:spPr>
        <p:txBody>
          <a:bodyPr wrap="none">
            <a:spAutoFit/>
          </a:bodyPr>
          <a:lstStyle>
            <a:lvl1pPr marL="0" indent="0">
              <a:buFontTx/>
              <a:buNone/>
              <a:defRPr sz="6000" b="1">
                <a:solidFill>
                  <a:schemeClr val="accent1"/>
                </a:solidFill>
              </a:defRPr>
            </a:lvl1pPr>
          </a:lstStyle>
          <a:p>
            <a:pPr lvl="0"/>
            <a:r>
              <a:rPr lang="nl-BE" dirty="0"/>
              <a:t>stijl</a:t>
            </a:r>
          </a:p>
        </p:txBody>
      </p:sp>
    </p:spTree>
    <p:extLst>
      <p:ext uri="{BB962C8B-B14F-4D97-AF65-F5344CB8AC3E}">
        <p14:creationId xmlns:p14="http://schemas.microsoft.com/office/powerpoint/2010/main" val="25119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checkerboard(across)">
                                      <p:cBhvr>
                                        <p:cTn id="10" dur="500"/>
                                        <p:tgtEl>
                                          <p:spTgt spid="14"/>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heckerboard(across)">
                                      <p:cBhvr>
                                        <p:cTn id="13" dur="500"/>
                                        <p:tgtEl>
                                          <p:spTgt spid="9"/>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checkerboard(across)">
                                      <p:cBhvr>
                                        <p:cTn id="16" dur="500"/>
                                        <p:tgtEl>
                                          <p:spTgt spid="7"/>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heckerboard(across)">
                                      <p:cBhvr>
                                        <p:cTn id="19" dur="500"/>
                                        <p:tgtEl>
                                          <p:spTgt spid="8"/>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checkerboard(across)">
                                      <p:cBhvr>
                                        <p:cTn id="22" dur="500"/>
                                        <p:tgtEl>
                                          <p:spTgt spid="15"/>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checkerboard(across)">
                                      <p:cBhvr>
                                        <p:cTn id="25" dur="500"/>
                                        <p:tgtEl>
                                          <p:spTgt spid="12"/>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checkerboard(across)">
                                      <p:cBhvr>
                                        <p:cTn id="28" dur="500"/>
                                        <p:tgtEl>
                                          <p:spTgt spid="10"/>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checkerboard(across)">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eldia-2">
    <p:bg>
      <p:bgPr>
        <a:solidFill>
          <a:schemeClr val="accent3"/>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A16469-BB12-D69C-6C83-812809E730EF}"/>
              </a:ext>
            </a:extLst>
          </p:cNvPr>
          <p:cNvSpPr>
            <a:spLocks noGrp="1"/>
          </p:cNvSpPr>
          <p:nvPr>
            <p:ph type="ctrTitle"/>
          </p:nvPr>
        </p:nvSpPr>
        <p:spPr>
          <a:xfrm>
            <a:off x="453292" y="863600"/>
            <a:ext cx="8240766" cy="2121877"/>
          </a:xfrm>
        </p:spPr>
        <p:txBody>
          <a:bodyPr anchor="b"/>
          <a:lstStyle>
            <a:lvl1pPr algn="l">
              <a:defRPr sz="6000">
                <a:solidFill>
                  <a:schemeClr val="bg1"/>
                </a:solidFill>
              </a:defRPr>
            </a:lvl1pPr>
          </a:lstStyle>
          <a:p>
            <a:r>
              <a:rPr lang="nl-NL"/>
              <a:t>Klik om stijl te bewerken</a:t>
            </a:r>
            <a:endParaRPr lang="nl-BE" dirty="0"/>
          </a:p>
        </p:txBody>
      </p:sp>
      <p:sp>
        <p:nvSpPr>
          <p:cNvPr id="3" name="Ondertitel 2">
            <a:extLst>
              <a:ext uri="{FF2B5EF4-FFF2-40B4-BE49-F238E27FC236}">
                <a16:creationId xmlns:a16="http://schemas.microsoft.com/office/drawing/2014/main" id="{EFEEA69D-CD52-DF58-CC6D-A0D0378A7346}"/>
              </a:ext>
            </a:extLst>
          </p:cNvPr>
          <p:cNvSpPr>
            <a:spLocks noGrp="1"/>
          </p:cNvSpPr>
          <p:nvPr>
            <p:ph type="subTitle" idx="1"/>
          </p:nvPr>
        </p:nvSpPr>
        <p:spPr>
          <a:xfrm>
            <a:off x="453292" y="3429000"/>
            <a:ext cx="8240766" cy="1713523"/>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dirty="0"/>
          </a:p>
        </p:txBody>
      </p:sp>
      <p:pic>
        <p:nvPicPr>
          <p:cNvPr id="5" name="Afbeelding 4">
            <a:extLst>
              <a:ext uri="{FF2B5EF4-FFF2-40B4-BE49-F238E27FC236}">
                <a16:creationId xmlns:a16="http://schemas.microsoft.com/office/drawing/2014/main" id="{0836D5F8-AC27-D828-148A-00382786E8FD}"/>
              </a:ext>
            </a:extLst>
          </p:cNvPr>
          <p:cNvPicPr>
            <a:picLocks noChangeAspect="1"/>
          </p:cNvPicPr>
          <p:nvPr userDrawn="1"/>
        </p:nvPicPr>
        <p:blipFill>
          <a:blip r:embed="rId2"/>
          <a:stretch>
            <a:fillRect/>
          </a:stretch>
        </p:blipFill>
        <p:spPr>
          <a:xfrm>
            <a:off x="448470" y="5556737"/>
            <a:ext cx="2018789" cy="885795"/>
          </a:xfrm>
          <a:prstGeom prst="rect">
            <a:avLst/>
          </a:prstGeom>
        </p:spPr>
      </p:pic>
      <p:sp>
        <p:nvSpPr>
          <p:cNvPr id="6" name="Rechthoek 5">
            <a:extLst>
              <a:ext uri="{FF2B5EF4-FFF2-40B4-BE49-F238E27FC236}">
                <a16:creationId xmlns:a16="http://schemas.microsoft.com/office/drawing/2014/main" id="{BAD15313-11C7-4631-66C0-1883CAEF8B80}"/>
              </a:ext>
            </a:extLst>
          </p:cNvPr>
          <p:cNvSpPr/>
          <p:nvPr userDrawn="1"/>
        </p:nvSpPr>
        <p:spPr>
          <a:xfrm>
            <a:off x="11753360" y="863600"/>
            <a:ext cx="438640" cy="516708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Rechthoek 6">
            <a:extLst>
              <a:ext uri="{FF2B5EF4-FFF2-40B4-BE49-F238E27FC236}">
                <a16:creationId xmlns:a16="http://schemas.microsoft.com/office/drawing/2014/main" id="{637B81C1-2919-0A74-D126-C461EBB7DEFC}"/>
              </a:ext>
            </a:extLst>
          </p:cNvPr>
          <p:cNvSpPr/>
          <p:nvPr userDrawn="1"/>
        </p:nvSpPr>
        <p:spPr>
          <a:xfrm>
            <a:off x="10880084" y="863600"/>
            <a:ext cx="438640" cy="516708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Rechthoek 8">
            <a:extLst>
              <a:ext uri="{FF2B5EF4-FFF2-40B4-BE49-F238E27FC236}">
                <a16:creationId xmlns:a16="http://schemas.microsoft.com/office/drawing/2014/main" id="{31695230-2729-C245-787C-C1A0F48F41F8}"/>
              </a:ext>
            </a:extLst>
          </p:cNvPr>
          <p:cNvSpPr/>
          <p:nvPr userDrawn="1"/>
        </p:nvSpPr>
        <p:spPr>
          <a:xfrm>
            <a:off x="10006808" y="863600"/>
            <a:ext cx="438640" cy="516708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4" name="Rechthoek 13">
            <a:extLst>
              <a:ext uri="{FF2B5EF4-FFF2-40B4-BE49-F238E27FC236}">
                <a16:creationId xmlns:a16="http://schemas.microsoft.com/office/drawing/2014/main" id="{4820D63B-935C-1E89-F1BC-391445F5FC8D}"/>
              </a:ext>
            </a:extLst>
          </p:cNvPr>
          <p:cNvSpPr/>
          <p:nvPr userDrawn="1"/>
        </p:nvSpPr>
        <p:spPr>
          <a:xfrm>
            <a:off x="9133532" y="863600"/>
            <a:ext cx="438640" cy="516708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89016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1+#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1+#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4"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actdia-1">
    <p:spTree>
      <p:nvGrpSpPr>
        <p:cNvPr id="1" name=""/>
        <p:cNvGrpSpPr/>
        <p:nvPr/>
      </p:nvGrpSpPr>
      <p:grpSpPr>
        <a:xfrm>
          <a:off x="0" y="0"/>
          <a:ext cx="0" cy="0"/>
          <a:chOff x="0" y="0"/>
          <a:chExt cx="0" cy="0"/>
        </a:xfrm>
      </p:grpSpPr>
      <p:sp>
        <p:nvSpPr>
          <p:cNvPr id="8" name="Tijdelijke aanduiding voor tekst 7">
            <a:extLst>
              <a:ext uri="{FF2B5EF4-FFF2-40B4-BE49-F238E27FC236}">
                <a16:creationId xmlns:a16="http://schemas.microsoft.com/office/drawing/2014/main" id="{5DC40B3C-FD37-99D2-77BB-E030734BB53C}"/>
              </a:ext>
            </a:extLst>
          </p:cNvPr>
          <p:cNvSpPr>
            <a:spLocks noGrp="1"/>
          </p:cNvSpPr>
          <p:nvPr>
            <p:ph type="body" sz="quarter" idx="13" hasCustomPrompt="1"/>
          </p:nvPr>
        </p:nvSpPr>
        <p:spPr>
          <a:xfrm>
            <a:off x="4352403" y="435389"/>
            <a:ext cx="6943725" cy="446087"/>
          </a:xfrm>
        </p:spPr>
        <p:txBody>
          <a:bodyPr/>
          <a:lstStyle>
            <a:lvl1pPr marL="0" indent="0">
              <a:buNone/>
              <a:defRPr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Voornaam Achternaam</a:t>
            </a:r>
          </a:p>
        </p:txBody>
      </p:sp>
      <p:sp>
        <p:nvSpPr>
          <p:cNvPr id="9" name="Tijdelijke aanduiding voor inhoud 8">
            <a:extLst>
              <a:ext uri="{FF2B5EF4-FFF2-40B4-BE49-F238E27FC236}">
                <a16:creationId xmlns:a16="http://schemas.microsoft.com/office/drawing/2014/main" id="{DEC117F0-0BB4-8FB7-552E-3278432316E6}"/>
              </a:ext>
            </a:extLst>
          </p:cNvPr>
          <p:cNvSpPr>
            <a:spLocks noGrp="1"/>
          </p:cNvSpPr>
          <p:nvPr>
            <p:ph sz="quarter" idx="14"/>
          </p:nvPr>
        </p:nvSpPr>
        <p:spPr>
          <a:xfrm>
            <a:off x="438151" y="439738"/>
            <a:ext cx="3514725" cy="4762500"/>
          </a:xfrm>
        </p:spPr>
        <p:txBody>
          <a:bodyPr/>
          <a:lstStyle/>
          <a:p>
            <a:pPr lvl="0"/>
            <a:r>
              <a:rPr lang="nl-NL"/>
              <a:t>Klikken om de tekststijl van het model te bewerken</a:t>
            </a:r>
          </a:p>
        </p:txBody>
      </p:sp>
      <p:sp>
        <p:nvSpPr>
          <p:cNvPr id="5" name="Tijdelijke aanduiding voor tekst 7">
            <a:extLst>
              <a:ext uri="{FF2B5EF4-FFF2-40B4-BE49-F238E27FC236}">
                <a16:creationId xmlns:a16="http://schemas.microsoft.com/office/drawing/2014/main" id="{917A8BAE-4262-DD82-C9A0-B085486EF484}"/>
              </a:ext>
            </a:extLst>
          </p:cNvPr>
          <p:cNvSpPr>
            <a:spLocks noGrp="1"/>
          </p:cNvSpPr>
          <p:nvPr>
            <p:ph type="body" sz="quarter" idx="15" hasCustomPrompt="1"/>
          </p:nvPr>
        </p:nvSpPr>
        <p:spPr>
          <a:xfrm>
            <a:off x="4352404" y="1319626"/>
            <a:ext cx="6916988" cy="862482"/>
          </a:xfrm>
          <a:noFill/>
        </p:spPr>
        <p:txBody>
          <a:bodyPr>
            <a:normAutofit/>
          </a:bodyPr>
          <a:lstStyle>
            <a:lvl1pPr marL="0" indent="0" algn="l">
              <a:buNone/>
              <a:defRPr sz="2000"/>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nl-NL" dirty="0"/>
              <a:t>Hier komt een functiebeschrijving.</a:t>
            </a:r>
          </a:p>
        </p:txBody>
      </p:sp>
      <p:sp>
        <p:nvSpPr>
          <p:cNvPr id="6" name="Tijdelijke aanduiding voor tekst 7">
            <a:extLst>
              <a:ext uri="{FF2B5EF4-FFF2-40B4-BE49-F238E27FC236}">
                <a16:creationId xmlns:a16="http://schemas.microsoft.com/office/drawing/2014/main" id="{B66EA73E-1F0F-5A29-0F02-0D892780BD08}"/>
              </a:ext>
            </a:extLst>
          </p:cNvPr>
          <p:cNvSpPr>
            <a:spLocks noGrp="1"/>
          </p:cNvSpPr>
          <p:nvPr>
            <p:ph type="body" sz="quarter" idx="16" hasCustomPrompt="1"/>
          </p:nvPr>
        </p:nvSpPr>
        <p:spPr>
          <a:xfrm>
            <a:off x="4958770" y="2604715"/>
            <a:ext cx="3318956" cy="373063"/>
          </a:xfrm>
          <a:noFill/>
        </p:spPr>
        <p:txBody>
          <a:bodyPr>
            <a:normAutofit/>
          </a:bodyPr>
          <a:lstStyle>
            <a:lvl1pPr marL="0" indent="0" algn="l">
              <a:buNone/>
              <a:defRPr sz="1800"/>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nl-NL" dirty="0"/>
              <a:t>+00 00 00 00 00</a:t>
            </a:r>
          </a:p>
        </p:txBody>
      </p:sp>
      <p:sp>
        <p:nvSpPr>
          <p:cNvPr id="11" name="Tijdelijke aanduiding voor tekst 7">
            <a:extLst>
              <a:ext uri="{FF2B5EF4-FFF2-40B4-BE49-F238E27FC236}">
                <a16:creationId xmlns:a16="http://schemas.microsoft.com/office/drawing/2014/main" id="{1F61382D-083C-316B-B1B2-0166B7320DA0}"/>
              </a:ext>
            </a:extLst>
          </p:cNvPr>
          <p:cNvSpPr>
            <a:spLocks noGrp="1"/>
          </p:cNvSpPr>
          <p:nvPr>
            <p:ph type="body" sz="quarter" idx="17" hasCustomPrompt="1"/>
          </p:nvPr>
        </p:nvSpPr>
        <p:spPr>
          <a:xfrm>
            <a:off x="4958769" y="3466073"/>
            <a:ext cx="3318955" cy="380999"/>
          </a:xfrm>
          <a:noFill/>
        </p:spPr>
        <p:txBody>
          <a:bodyPr>
            <a:normAutofit/>
          </a:bodyPr>
          <a:lstStyle>
            <a:lvl1pPr marL="0" indent="0" algn="l">
              <a:buNone/>
              <a:defRPr sz="1800"/>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nl-NL" dirty="0" err="1"/>
              <a:t>voornaam.naam@vsv.be</a:t>
            </a:r>
            <a:endParaRPr lang="nl-NL" dirty="0"/>
          </a:p>
        </p:txBody>
      </p:sp>
      <p:sp>
        <p:nvSpPr>
          <p:cNvPr id="16" name="Rechthoek 15">
            <a:extLst>
              <a:ext uri="{FF2B5EF4-FFF2-40B4-BE49-F238E27FC236}">
                <a16:creationId xmlns:a16="http://schemas.microsoft.com/office/drawing/2014/main" id="{2B7FF2C5-C167-02EE-0CDA-2D13DC12EC15}"/>
              </a:ext>
            </a:extLst>
          </p:cNvPr>
          <p:cNvSpPr/>
          <p:nvPr userDrawn="1"/>
        </p:nvSpPr>
        <p:spPr>
          <a:xfrm>
            <a:off x="11357753" y="5995756"/>
            <a:ext cx="848379" cy="8624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solidFill>
                <a:schemeClr val="tx1"/>
              </a:solidFill>
            </a:endParaRPr>
          </a:p>
        </p:txBody>
      </p:sp>
      <p:sp>
        <p:nvSpPr>
          <p:cNvPr id="17" name="Rechthoek 16">
            <a:extLst>
              <a:ext uri="{FF2B5EF4-FFF2-40B4-BE49-F238E27FC236}">
                <a16:creationId xmlns:a16="http://schemas.microsoft.com/office/drawing/2014/main" id="{3298B141-97FC-42C7-A74B-80A1483A8054}"/>
              </a:ext>
            </a:extLst>
          </p:cNvPr>
          <p:cNvSpPr/>
          <p:nvPr userDrawn="1"/>
        </p:nvSpPr>
        <p:spPr>
          <a:xfrm>
            <a:off x="10510127" y="5136972"/>
            <a:ext cx="848379" cy="8624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solidFill>
                <a:schemeClr val="tx1"/>
              </a:solidFill>
            </a:endParaRPr>
          </a:p>
        </p:txBody>
      </p:sp>
      <p:sp>
        <p:nvSpPr>
          <p:cNvPr id="18" name="Rechthoek 17">
            <a:extLst>
              <a:ext uri="{FF2B5EF4-FFF2-40B4-BE49-F238E27FC236}">
                <a16:creationId xmlns:a16="http://schemas.microsoft.com/office/drawing/2014/main" id="{E9C21889-2B13-B7BC-142A-ED37813F0220}"/>
              </a:ext>
            </a:extLst>
          </p:cNvPr>
          <p:cNvSpPr/>
          <p:nvPr userDrawn="1"/>
        </p:nvSpPr>
        <p:spPr>
          <a:xfrm>
            <a:off x="9653837" y="5995518"/>
            <a:ext cx="855914" cy="8624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19" name="Rechthoek 18">
            <a:extLst>
              <a:ext uri="{FF2B5EF4-FFF2-40B4-BE49-F238E27FC236}">
                <a16:creationId xmlns:a16="http://schemas.microsoft.com/office/drawing/2014/main" id="{6FE4DE44-D15D-0102-2945-1D5BF95DDC7F}"/>
              </a:ext>
            </a:extLst>
          </p:cNvPr>
          <p:cNvSpPr/>
          <p:nvPr userDrawn="1"/>
        </p:nvSpPr>
        <p:spPr>
          <a:xfrm>
            <a:off x="8807682" y="5142079"/>
            <a:ext cx="848379" cy="8624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20" name="Rechthoek 19">
            <a:extLst>
              <a:ext uri="{FF2B5EF4-FFF2-40B4-BE49-F238E27FC236}">
                <a16:creationId xmlns:a16="http://schemas.microsoft.com/office/drawing/2014/main" id="{A018D764-9B14-63D9-7C6A-400BE2EA32B4}"/>
              </a:ext>
            </a:extLst>
          </p:cNvPr>
          <p:cNvSpPr/>
          <p:nvPr userDrawn="1"/>
        </p:nvSpPr>
        <p:spPr>
          <a:xfrm>
            <a:off x="7959680" y="6004561"/>
            <a:ext cx="848379" cy="8624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solidFill>
                <a:schemeClr val="tx1"/>
              </a:solidFill>
            </a:endParaRPr>
          </a:p>
        </p:txBody>
      </p:sp>
      <p:sp>
        <p:nvSpPr>
          <p:cNvPr id="21" name="Rechthoek 20">
            <a:extLst>
              <a:ext uri="{FF2B5EF4-FFF2-40B4-BE49-F238E27FC236}">
                <a16:creationId xmlns:a16="http://schemas.microsoft.com/office/drawing/2014/main" id="{8E2F7367-4837-48F3-1BC9-2AFCE30995B4}"/>
              </a:ext>
            </a:extLst>
          </p:cNvPr>
          <p:cNvSpPr/>
          <p:nvPr userDrawn="1"/>
        </p:nvSpPr>
        <p:spPr>
          <a:xfrm>
            <a:off x="11355071" y="4269345"/>
            <a:ext cx="854705" cy="8689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22" name="Rechthoek 21">
            <a:extLst>
              <a:ext uri="{FF2B5EF4-FFF2-40B4-BE49-F238E27FC236}">
                <a16:creationId xmlns:a16="http://schemas.microsoft.com/office/drawing/2014/main" id="{4C9E43D4-AD15-4650-7BC2-503896BB2D55}"/>
              </a:ext>
            </a:extLst>
          </p:cNvPr>
          <p:cNvSpPr/>
          <p:nvPr userDrawn="1"/>
        </p:nvSpPr>
        <p:spPr>
          <a:xfrm>
            <a:off x="9660277" y="4275049"/>
            <a:ext cx="849851" cy="8639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23" name="Rechthoek 22">
            <a:extLst>
              <a:ext uri="{FF2B5EF4-FFF2-40B4-BE49-F238E27FC236}">
                <a16:creationId xmlns:a16="http://schemas.microsoft.com/office/drawing/2014/main" id="{C0D3BF39-36F6-B880-00DF-961B431BA9A4}"/>
              </a:ext>
            </a:extLst>
          </p:cNvPr>
          <p:cNvSpPr/>
          <p:nvPr userDrawn="1"/>
        </p:nvSpPr>
        <p:spPr>
          <a:xfrm>
            <a:off x="10507903" y="3413126"/>
            <a:ext cx="848379" cy="8624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solidFill>
                <a:schemeClr val="tx1"/>
              </a:solidFill>
            </a:endParaRPr>
          </a:p>
        </p:txBody>
      </p:sp>
      <p:sp>
        <p:nvSpPr>
          <p:cNvPr id="24" name="Rechthoek 23">
            <a:extLst>
              <a:ext uri="{FF2B5EF4-FFF2-40B4-BE49-F238E27FC236}">
                <a16:creationId xmlns:a16="http://schemas.microsoft.com/office/drawing/2014/main" id="{BC0E70F7-4E3D-4D1B-2017-7D62D98FFBCE}"/>
              </a:ext>
            </a:extLst>
          </p:cNvPr>
          <p:cNvSpPr/>
          <p:nvPr userDrawn="1"/>
        </p:nvSpPr>
        <p:spPr>
          <a:xfrm>
            <a:off x="11357371" y="2551900"/>
            <a:ext cx="848379" cy="8624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pic>
        <p:nvPicPr>
          <p:cNvPr id="4" name="Afbeelding 3">
            <a:extLst>
              <a:ext uri="{FF2B5EF4-FFF2-40B4-BE49-F238E27FC236}">
                <a16:creationId xmlns:a16="http://schemas.microsoft.com/office/drawing/2014/main" id="{78219C69-D118-C60F-1520-1545ECBCA8C4}"/>
              </a:ext>
            </a:extLst>
          </p:cNvPr>
          <p:cNvPicPr>
            <a:picLocks noChangeAspect="1"/>
          </p:cNvPicPr>
          <p:nvPr userDrawn="1"/>
        </p:nvPicPr>
        <p:blipFill>
          <a:blip r:embed="rId2"/>
          <a:stretch>
            <a:fillRect/>
          </a:stretch>
        </p:blipFill>
        <p:spPr>
          <a:xfrm>
            <a:off x="4352404" y="2575025"/>
            <a:ext cx="446086" cy="446086"/>
          </a:xfrm>
          <a:prstGeom prst="rect">
            <a:avLst/>
          </a:prstGeom>
        </p:spPr>
      </p:pic>
      <p:pic>
        <p:nvPicPr>
          <p:cNvPr id="12" name="Afbeelding 11">
            <a:extLst>
              <a:ext uri="{FF2B5EF4-FFF2-40B4-BE49-F238E27FC236}">
                <a16:creationId xmlns:a16="http://schemas.microsoft.com/office/drawing/2014/main" id="{A6C2A314-B02B-1B2F-5C24-33EFEED3FC99}"/>
              </a:ext>
            </a:extLst>
          </p:cNvPr>
          <p:cNvPicPr>
            <a:picLocks noChangeAspect="1"/>
          </p:cNvPicPr>
          <p:nvPr userDrawn="1"/>
        </p:nvPicPr>
        <p:blipFill>
          <a:blip r:embed="rId3"/>
          <a:stretch>
            <a:fillRect/>
          </a:stretch>
        </p:blipFill>
        <p:spPr>
          <a:xfrm>
            <a:off x="4352404" y="3429571"/>
            <a:ext cx="446086" cy="446086"/>
          </a:xfrm>
          <a:prstGeom prst="rect">
            <a:avLst/>
          </a:prstGeom>
        </p:spPr>
      </p:pic>
    </p:spTree>
    <p:extLst>
      <p:ext uri="{BB962C8B-B14F-4D97-AF65-F5344CB8AC3E}">
        <p14:creationId xmlns:p14="http://schemas.microsoft.com/office/powerpoint/2010/main" val="6185392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ontactdia-2">
    <p:spTree>
      <p:nvGrpSpPr>
        <p:cNvPr id="1" name=""/>
        <p:cNvGrpSpPr/>
        <p:nvPr/>
      </p:nvGrpSpPr>
      <p:grpSpPr>
        <a:xfrm>
          <a:off x="0" y="0"/>
          <a:ext cx="0" cy="0"/>
          <a:chOff x="0" y="0"/>
          <a:chExt cx="0" cy="0"/>
        </a:xfrm>
      </p:grpSpPr>
      <p:pic>
        <p:nvPicPr>
          <p:cNvPr id="10" name="Afbeelding 9">
            <a:extLst>
              <a:ext uri="{FF2B5EF4-FFF2-40B4-BE49-F238E27FC236}">
                <a16:creationId xmlns:a16="http://schemas.microsoft.com/office/drawing/2014/main" id="{C5CCBAF2-0044-B34A-AA13-D20F0CDF2953}"/>
              </a:ext>
            </a:extLst>
          </p:cNvPr>
          <p:cNvPicPr>
            <a:picLocks noChangeAspect="1"/>
          </p:cNvPicPr>
          <p:nvPr userDrawn="1"/>
        </p:nvPicPr>
        <p:blipFill>
          <a:blip r:embed="rId2"/>
          <a:stretch>
            <a:fillRect/>
          </a:stretch>
        </p:blipFill>
        <p:spPr>
          <a:xfrm>
            <a:off x="4351316" y="3430125"/>
            <a:ext cx="446086" cy="446086"/>
          </a:xfrm>
          <a:prstGeom prst="rect">
            <a:avLst/>
          </a:prstGeom>
        </p:spPr>
      </p:pic>
      <p:pic>
        <p:nvPicPr>
          <p:cNvPr id="7" name="Afbeelding 6">
            <a:extLst>
              <a:ext uri="{FF2B5EF4-FFF2-40B4-BE49-F238E27FC236}">
                <a16:creationId xmlns:a16="http://schemas.microsoft.com/office/drawing/2014/main" id="{651D354B-0A5D-0D0E-A318-E339C0F3A8BD}"/>
              </a:ext>
            </a:extLst>
          </p:cNvPr>
          <p:cNvPicPr>
            <a:picLocks noChangeAspect="1"/>
          </p:cNvPicPr>
          <p:nvPr userDrawn="1"/>
        </p:nvPicPr>
        <p:blipFill>
          <a:blip r:embed="rId3"/>
          <a:stretch>
            <a:fillRect/>
          </a:stretch>
        </p:blipFill>
        <p:spPr>
          <a:xfrm>
            <a:off x="4352403" y="2572682"/>
            <a:ext cx="446086" cy="446086"/>
          </a:xfrm>
          <a:prstGeom prst="rect">
            <a:avLst/>
          </a:prstGeom>
        </p:spPr>
      </p:pic>
      <p:sp>
        <p:nvSpPr>
          <p:cNvPr id="8" name="Tijdelijke aanduiding voor tekst 7">
            <a:extLst>
              <a:ext uri="{FF2B5EF4-FFF2-40B4-BE49-F238E27FC236}">
                <a16:creationId xmlns:a16="http://schemas.microsoft.com/office/drawing/2014/main" id="{5DC40B3C-FD37-99D2-77BB-E030734BB53C}"/>
              </a:ext>
            </a:extLst>
          </p:cNvPr>
          <p:cNvSpPr>
            <a:spLocks noGrp="1"/>
          </p:cNvSpPr>
          <p:nvPr>
            <p:ph type="body" sz="quarter" idx="13" hasCustomPrompt="1"/>
          </p:nvPr>
        </p:nvSpPr>
        <p:spPr>
          <a:xfrm>
            <a:off x="4352403" y="435389"/>
            <a:ext cx="6943725" cy="446087"/>
          </a:xfrm>
        </p:spPr>
        <p:txBody>
          <a:bodyPr/>
          <a:lstStyle>
            <a:lvl1pPr marL="0" indent="0">
              <a:buNone/>
              <a:defRPr b="1">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Voornaam Achternaam</a:t>
            </a:r>
          </a:p>
        </p:txBody>
      </p:sp>
      <p:sp>
        <p:nvSpPr>
          <p:cNvPr id="9" name="Tijdelijke aanduiding voor inhoud 8">
            <a:extLst>
              <a:ext uri="{FF2B5EF4-FFF2-40B4-BE49-F238E27FC236}">
                <a16:creationId xmlns:a16="http://schemas.microsoft.com/office/drawing/2014/main" id="{DEC117F0-0BB4-8FB7-552E-3278432316E6}"/>
              </a:ext>
            </a:extLst>
          </p:cNvPr>
          <p:cNvSpPr>
            <a:spLocks noGrp="1"/>
          </p:cNvSpPr>
          <p:nvPr>
            <p:ph sz="quarter" idx="14"/>
          </p:nvPr>
        </p:nvSpPr>
        <p:spPr>
          <a:xfrm>
            <a:off x="438151" y="439738"/>
            <a:ext cx="3514725" cy="4762500"/>
          </a:xfrm>
        </p:spPr>
        <p:txBody>
          <a:bodyPr/>
          <a:lstStyle/>
          <a:p>
            <a:pPr lvl="0"/>
            <a:r>
              <a:rPr lang="nl-NL"/>
              <a:t>Klikken om de tekststijl van het model te bewerken</a:t>
            </a:r>
          </a:p>
        </p:txBody>
      </p:sp>
      <p:sp>
        <p:nvSpPr>
          <p:cNvPr id="5" name="Tijdelijke aanduiding voor tekst 7">
            <a:extLst>
              <a:ext uri="{FF2B5EF4-FFF2-40B4-BE49-F238E27FC236}">
                <a16:creationId xmlns:a16="http://schemas.microsoft.com/office/drawing/2014/main" id="{917A8BAE-4262-DD82-C9A0-B085486EF484}"/>
              </a:ext>
            </a:extLst>
          </p:cNvPr>
          <p:cNvSpPr>
            <a:spLocks noGrp="1"/>
          </p:cNvSpPr>
          <p:nvPr>
            <p:ph type="body" sz="quarter" idx="15" hasCustomPrompt="1"/>
          </p:nvPr>
        </p:nvSpPr>
        <p:spPr>
          <a:xfrm>
            <a:off x="4352404" y="1319626"/>
            <a:ext cx="6916988" cy="862482"/>
          </a:xfrm>
          <a:noFill/>
        </p:spPr>
        <p:txBody>
          <a:bodyPr>
            <a:normAutofit/>
          </a:bodyPr>
          <a:lstStyle>
            <a:lvl1pPr marL="0" indent="0" algn="l">
              <a:buNone/>
              <a:defRPr sz="2000"/>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nl-NL" dirty="0"/>
              <a:t>Hier komt een functiebeschrijving.</a:t>
            </a:r>
          </a:p>
        </p:txBody>
      </p:sp>
      <p:sp>
        <p:nvSpPr>
          <p:cNvPr id="6" name="Tijdelijke aanduiding voor tekst 7">
            <a:extLst>
              <a:ext uri="{FF2B5EF4-FFF2-40B4-BE49-F238E27FC236}">
                <a16:creationId xmlns:a16="http://schemas.microsoft.com/office/drawing/2014/main" id="{B66EA73E-1F0F-5A29-0F02-0D892780BD08}"/>
              </a:ext>
            </a:extLst>
          </p:cNvPr>
          <p:cNvSpPr>
            <a:spLocks noGrp="1"/>
          </p:cNvSpPr>
          <p:nvPr>
            <p:ph type="body" sz="quarter" idx="16" hasCustomPrompt="1"/>
          </p:nvPr>
        </p:nvSpPr>
        <p:spPr>
          <a:xfrm>
            <a:off x="4958770" y="2604715"/>
            <a:ext cx="3318956" cy="373063"/>
          </a:xfrm>
          <a:noFill/>
        </p:spPr>
        <p:txBody>
          <a:bodyPr>
            <a:normAutofit/>
          </a:bodyPr>
          <a:lstStyle>
            <a:lvl1pPr marL="0" indent="0" algn="l">
              <a:buNone/>
              <a:defRPr sz="1800"/>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nl-NL" dirty="0"/>
              <a:t>+00 00 00 00 00</a:t>
            </a:r>
          </a:p>
        </p:txBody>
      </p:sp>
      <p:sp>
        <p:nvSpPr>
          <p:cNvPr id="11" name="Tijdelijke aanduiding voor tekst 7">
            <a:extLst>
              <a:ext uri="{FF2B5EF4-FFF2-40B4-BE49-F238E27FC236}">
                <a16:creationId xmlns:a16="http://schemas.microsoft.com/office/drawing/2014/main" id="{1F61382D-083C-316B-B1B2-0166B7320DA0}"/>
              </a:ext>
            </a:extLst>
          </p:cNvPr>
          <p:cNvSpPr>
            <a:spLocks noGrp="1"/>
          </p:cNvSpPr>
          <p:nvPr>
            <p:ph type="body" sz="quarter" idx="17" hasCustomPrompt="1"/>
          </p:nvPr>
        </p:nvSpPr>
        <p:spPr>
          <a:xfrm>
            <a:off x="4958769" y="3466073"/>
            <a:ext cx="3318955" cy="380999"/>
          </a:xfrm>
          <a:noFill/>
        </p:spPr>
        <p:txBody>
          <a:bodyPr>
            <a:normAutofit/>
          </a:bodyPr>
          <a:lstStyle>
            <a:lvl1pPr marL="0" indent="0" algn="l">
              <a:buNone/>
              <a:defRPr sz="1800"/>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nl-NL" dirty="0" err="1"/>
              <a:t>voornaam.naam@vsv.be</a:t>
            </a:r>
            <a:endParaRPr lang="nl-NL" dirty="0"/>
          </a:p>
        </p:txBody>
      </p:sp>
      <p:sp>
        <p:nvSpPr>
          <p:cNvPr id="16" name="Rechthoek 15">
            <a:extLst>
              <a:ext uri="{FF2B5EF4-FFF2-40B4-BE49-F238E27FC236}">
                <a16:creationId xmlns:a16="http://schemas.microsoft.com/office/drawing/2014/main" id="{2B7FF2C5-C167-02EE-0CDA-2D13DC12EC15}"/>
              </a:ext>
            </a:extLst>
          </p:cNvPr>
          <p:cNvSpPr/>
          <p:nvPr userDrawn="1"/>
        </p:nvSpPr>
        <p:spPr>
          <a:xfrm>
            <a:off x="11357753" y="5995756"/>
            <a:ext cx="848379" cy="8624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ln>
                <a:noFill/>
              </a:ln>
              <a:noFill/>
            </a:endParaRPr>
          </a:p>
        </p:txBody>
      </p:sp>
      <p:sp>
        <p:nvSpPr>
          <p:cNvPr id="17" name="Rechthoek 16">
            <a:extLst>
              <a:ext uri="{FF2B5EF4-FFF2-40B4-BE49-F238E27FC236}">
                <a16:creationId xmlns:a16="http://schemas.microsoft.com/office/drawing/2014/main" id="{3298B141-97FC-42C7-A74B-80A1483A8054}"/>
              </a:ext>
            </a:extLst>
          </p:cNvPr>
          <p:cNvSpPr/>
          <p:nvPr userDrawn="1"/>
        </p:nvSpPr>
        <p:spPr>
          <a:xfrm>
            <a:off x="10510127" y="5136972"/>
            <a:ext cx="848379" cy="8624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ln>
                <a:noFill/>
              </a:ln>
              <a:noFill/>
            </a:endParaRPr>
          </a:p>
        </p:txBody>
      </p:sp>
      <p:sp>
        <p:nvSpPr>
          <p:cNvPr id="18" name="Rechthoek 17">
            <a:extLst>
              <a:ext uri="{FF2B5EF4-FFF2-40B4-BE49-F238E27FC236}">
                <a16:creationId xmlns:a16="http://schemas.microsoft.com/office/drawing/2014/main" id="{E9C21889-2B13-B7BC-142A-ED37813F0220}"/>
              </a:ext>
            </a:extLst>
          </p:cNvPr>
          <p:cNvSpPr/>
          <p:nvPr userDrawn="1"/>
        </p:nvSpPr>
        <p:spPr>
          <a:xfrm>
            <a:off x="9653837" y="5995518"/>
            <a:ext cx="855914" cy="8624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ln>
                <a:noFill/>
              </a:ln>
              <a:noFill/>
            </a:endParaRPr>
          </a:p>
        </p:txBody>
      </p:sp>
      <p:sp>
        <p:nvSpPr>
          <p:cNvPr id="19" name="Rechthoek 18">
            <a:extLst>
              <a:ext uri="{FF2B5EF4-FFF2-40B4-BE49-F238E27FC236}">
                <a16:creationId xmlns:a16="http://schemas.microsoft.com/office/drawing/2014/main" id="{6FE4DE44-D15D-0102-2945-1D5BF95DDC7F}"/>
              </a:ext>
            </a:extLst>
          </p:cNvPr>
          <p:cNvSpPr/>
          <p:nvPr userDrawn="1"/>
        </p:nvSpPr>
        <p:spPr>
          <a:xfrm>
            <a:off x="8807682" y="5142079"/>
            <a:ext cx="848379" cy="8624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ln>
                <a:noFill/>
              </a:ln>
              <a:noFill/>
            </a:endParaRPr>
          </a:p>
        </p:txBody>
      </p:sp>
      <p:sp>
        <p:nvSpPr>
          <p:cNvPr id="20" name="Rechthoek 19">
            <a:extLst>
              <a:ext uri="{FF2B5EF4-FFF2-40B4-BE49-F238E27FC236}">
                <a16:creationId xmlns:a16="http://schemas.microsoft.com/office/drawing/2014/main" id="{A018D764-9B14-63D9-7C6A-400BE2EA32B4}"/>
              </a:ext>
            </a:extLst>
          </p:cNvPr>
          <p:cNvSpPr/>
          <p:nvPr userDrawn="1"/>
        </p:nvSpPr>
        <p:spPr>
          <a:xfrm>
            <a:off x="7959680" y="6004561"/>
            <a:ext cx="848379" cy="8624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ln>
                <a:noFill/>
              </a:ln>
              <a:noFill/>
            </a:endParaRPr>
          </a:p>
        </p:txBody>
      </p:sp>
      <p:sp>
        <p:nvSpPr>
          <p:cNvPr id="21" name="Rechthoek 20">
            <a:extLst>
              <a:ext uri="{FF2B5EF4-FFF2-40B4-BE49-F238E27FC236}">
                <a16:creationId xmlns:a16="http://schemas.microsoft.com/office/drawing/2014/main" id="{8E2F7367-4837-48F3-1BC9-2AFCE30995B4}"/>
              </a:ext>
            </a:extLst>
          </p:cNvPr>
          <p:cNvSpPr/>
          <p:nvPr userDrawn="1"/>
        </p:nvSpPr>
        <p:spPr>
          <a:xfrm>
            <a:off x="11355071" y="4269345"/>
            <a:ext cx="854705" cy="8689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ln>
                <a:noFill/>
              </a:ln>
              <a:noFill/>
            </a:endParaRPr>
          </a:p>
        </p:txBody>
      </p:sp>
      <p:sp>
        <p:nvSpPr>
          <p:cNvPr id="22" name="Rechthoek 21">
            <a:extLst>
              <a:ext uri="{FF2B5EF4-FFF2-40B4-BE49-F238E27FC236}">
                <a16:creationId xmlns:a16="http://schemas.microsoft.com/office/drawing/2014/main" id="{4C9E43D4-AD15-4650-7BC2-503896BB2D55}"/>
              </a:ext>
            </a:extLst>
          </p:cNvPr>
          <p:cNvSpPr/>
          <p:nvPr userDrawn="1"/>
        </p:nvSpPr>
        <p:spPr>
          <a:xfrm>
            <a:off x="9660277" y="4275049"/>
            <a:ext cx="849851" cy="8639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ln>
                <a:noFill/>
              </a:ln>
              <a:noFill/>
            </a:endParaRPr>
          </a:p>
        </p:txBody>
      </p:sp>
      <p:sp>
        <p:nvSpPr>
          <p:cNvPr id="23" name="Rechthoek 22">
            <a:extLst>
              <a:ext uri="{FF2B5EF4-FFF2-40B4-BE49-F238E27FC236}">
                <a16:creationId xmlns:a16="http://schemas.microsoft.com/office/drawing/2014/main" id="{C0D3BF39-36F6-B880-00DF-961B431BA9A4}"/>
              </a:ext>
            </a:extLst>
          </p:cNvPr>
          <p:cNvSpPr/>
          <p:nvPr userDrawn="1"/>
        </p:nvSpPr>
        <p:spPr>
          <a:xfrm>
            <a:off x="10507903" y="3413126"/>
            <a:ext cx="848379" cy="8624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ln>
                <a:noFill/>
              </a:ln>
              <a:noFill/>
            </a:endParaRPr>
          </a:p>
        </p:txBody>
      </p:sp>
      <p:sp>
        <p:nvSpPr>
          <p:cNvPr id="24" name="Rechthoek 23">
            <a:extLst>
              <a:ext uri="{FF2B5EF4-FFF2-40B4-BE49-F238E27FC236}">
                <a16:creationId xmlns:a16="http://schemas.microsoft.com/office/drawing/2014/main" id="{BC0E70F7-4E3D-4D1B-2017-7D62D98FFBCE}"/>
              </a:ext>
            </a:extLst>
          </p:cNvPr>
          <p:cNvSpPr/>
          <p:nvPr userDrawn="1"/>
        </p:nvSpPr>
        <p:spPr>
          <a:xfrm>
            <a:off x="11357371" y="2551900"/>
            <a:ext cx="848379" cy="8624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ln>
                <a:noFill/>
              </a:ln>
              <a:noFill/>
            </a:endParaRPr>
          </a:p>
        </p:txBody>
      </p:sp>
      <p:pic>
        <p:nvPicPr>
          <p:cNvPr id="3" name="Afbeelding 2">
            <a:extLst>
              <a:ext uri="{FF2B5EF4-FFF2-40B4-BE49-F238E27FC236}">
                <a16:creationId xmlns:a16="http://schemas.microsoft.com/office/drawing/2014/main" id="{FF629A29-CFC2-7DDC-5C56-03B66F38887B}"/>
              </a:ext>
            </a:extLst>
          </p:cNvPr>
          <p:cNvPicPr>
            <a:picLocks noChangeAspect="1"/>
          </p:cNvPicPr>
          <p:nvPr userDrawn="1"/>
        </p:nvPicPr>
        <p:blipFill>
          <a:blip r:embed="rId4"/>
          <a:stretch>
            <a:fillRect/>
          </a:stretch>
        </p:blipFill>
        <p:spPr>
          <a:xfrm>
            <a:off x="437059" y="5911703"/>
            <a:ext cx="1350177" cy="592425"/>
          </a:xfrm>
          <a:prstGeom prst="rect">
            <a:avLst/>
          </a:prstGeom>
        </p:spPr>
      </p:pic>
    </p:spTree>
    <p:extLst>
      <p:ext uri="{BB962C8B-B14F-4D97-AF65-F5344CB8AC3E}">
        <p14:creationId xmlns:p14="http://schemas.microsoft.com/office/powerpoint/2010/main" val="2677088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ntactdia-3">
    <p:spTree>
      <p:nvGrpSpPr>
        <p:cNvPr id="1" name=""/>
        <p:cNvGrpSpPr/>
        <p:nvPr/>
      </p:nvGrpSpPr>
      <p:grpSpPr>
        <a:xfrm>
          <a:off x="0" y="0"/>
          <a:ext cx="0" cy="0"/>
          <a:chOff x="0" y="0"/>
          <a:chExt cx="0" cy="0"/>
        </a:xfrm>
      </p:grpSpPr>
      <p:pic>
        <p:nvPicPr>
          <p:cNvPr id="12" name="Afbeelding 11">
            <a:extLst>
              <a:ext uri="{FF2B5EF4-FFF2-40B4-BE49-F238E27FC236}">
                <a16:creationId xmlns:a16="http://schemas.microsoft.com/office/drawing/2014/main" id="{1B5F355F-9E66-44EA-895B-7D295FA285E4}"/>
              </a:ext>
            </a:extLst>
          </p:cNvPr>
          <p:cNvPicPr>
            <a:picLocks noChangeAspect="1"/>
          </p:cNvPicPr>
          <p:nvPr userDrawn="1"/>
        </p:nvPicPr>
        <p:blipFill>
          <a:blip r:embed="rId2"/>
          <a:stretch>
            <a:fillRect/>
          </a:stretch>
        </p:blipFill>
        <p:spPr>
          <a:xfrm>
            <a:off x="4350226" y="3427874"/>
            <a:ext cx="446085" cy="446085"/>
          </a:xfrm>
          <a:prstGeom prst="rect">
            <a:avLst/>
          </a:prstGeom>
        </p:spPr>
      </p:pic>
      <p:pic>
        <p:nvPicPr>
          <p:cNvPr id="4" name="Afbeelding 3">
            <a:extLst>
              <a:ext uri="{FF2B5EF4-FFF2-40B4-BE49-F238E27FC236}">
                <a16:creationId xmlns:a16="http://schemas.microsoft.com/office/drawing/2014/main" id="{5ED8B2B0-EE9E-5BFD-2E59-BCC7222FFCB0}"/>
              </a:ext>
            </a:extLst>
          </p:cNvPr>
          <p:cNvPicPr>
            <a:picLocks noChangeAspect="1"/>
          </p:cNvPicPr>
          <p:nvPr userDrawn="1"/>
        </p:nvPicPr>
        <p:blipFill>
          <a:blip r:embed="rId3"/>
          <a:stretch>
            <a:fillRect/>
          </a:stretch>
        </p:blipFill>
        <p:spPr>
          <a:xfrm>
            <a:off x="4351317" y="2572682"/>
            <a:ext cx="446086" cy="446086"/>
          </a:xfrm>
          <a:prstGeom prst="rect">
            <a:avLst/>
          </a:prstGeom>
        </p:spPr>
      </p:pic>
      <p:pic>
        <p:nvPicPr>
          <p:cNvPr id="2" name="Afbeelding 1">
            <a:extLst>
              <a:ext uri="{FF2B5EF4-FFF2-40B4-BE49-F238E27FC236}">
                <a16:creationId xmlns:a16="http://schemas.microsoft.com/office/drawing/2014/main" id="{16610988-4664-34C0-6799-A20BE69862A8}"/>
              </a:ext>
            </a:extLst>
          </p:cNvPr>
          <p:cNvPicPr>
            <a:picLocks noChangeAspect="1"/>
          </p:cNvPicPr>
          <p:nvPr userDrawn="1"/>
        </p:nvPicPr>
        <p:blipFill>
          <a:blip r:embed="rId4"/>
          <a:stretch>
            <a:fillRect/>
          </a:stretch>
        </p:blipFill>
        <p:spPr>
          <a:xfrm>
            <a:off x="437059" y="5911702"/>
            <a:ext cx="1350180" cy="592426"/>
          </a:xfrm>
          <a:prstGeom prst="rect">
            <a:avLst/>
          </a:prstGeom>
        </p:spPr>
      </p:pic>
      <p:sp>
        <p:nvSpPr>
          <p:cNvPr id="8" name="Tijdelijke aanduiding voor tekst 7">
            <a:extLst>
              <a:ext uri="{FF2B5EF4-FFF2-40B4-BE49-F238E27FC236}">
                <a16:creationId xmlns:a16="http://schemas.microsoft.com/office/drawing/2014/main" id="{5DC40B3C-FD37-99D2-77BB-E030734BB53C}"/>
              </a:ext>
            </a:extLst>
          </p:cNvPr>
          <p:cNvSpPr>
            <a:spLocks noGrp="1"/>
          </p:cNvSpPr>
          <p:nvPr>
            <p:ph type="body" sz="quarter" idx="13" hasCustomPrompt="1"/>
          </p:nvPr>
        </p:nvSpPr>
        <p:spPr>
          <a:xfrm>
            <a:off x="4352403" y="435389"/>
            <a:ext cx="6943725" cy="446087"/>
          </a:xfrm>
        </p:spPr>
        <p:txBody>
          <a:bodyPr/>
          <a:lstStyle>
            <a:lvl1pPr marL="0" indent="0">
              <a:buNone/>
              <a:defRPr b="1">
                <a:solidFill>
                  <a:schemeClr val="accent3"/>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Voornaam Achternaam</a:t>
            </a:r>
          </a:p>
        </p:txBody>
      </p:sp>
      <p:sp>
        <p:nvSpPr>
          <p:cNvPr id="9" name="Tijdelijke aanduiding voor inhoud 8">
            <a:extLst>
              <a:ext uri="{FF2B5EF4-FFF2-40B4-BE49-F238E27FC236}">
                <a16:creationId xmlns:a16="http://schemas.microsoft.com/office/drawing/2014/main" id="{DEC117F0-0BB4-8FB7-552E-3278432316E6}"/>
              </a:ext>
            </a:extLst>
          </p:cNvPr>
          <p:cNvSpPr>
            <a:spLocks noGrp="1"/>
          </p:cNvSpPr>
          <p:nvPr>
            <p:ph sz="quarter" idx="14"/>
          </p:nvPr>
        </p:nvSpPr>
        <p:spPr>
          <a:xfrm>
            <a:off x="438151" y="439738"/>
            <a:ext cx="3514725" cy="4762500"/>
          </a:xfrm>
        </p:spPr>
        <p:txBody>
          <a:bodyPr/>
          <a:lstStyle/>
          <a:p>
            <a:pPr lvl="0"/>
            <a:r>
              <a:rPr lang="nl-NL"/>
              <a:t>Klikken om de tekststijl van het model te bewerken</a:t>
            </a:r>
          </a:p>
        </p:txBody>
      </p:sp>
      <p:sp>
        <p:nvSpPr>
          <p:cNvPr id="5" name="Tijdelijke aanduiding voor tekst 7">
            <a:extLst>
              <a:ext uri="{FF2B5EF4-FFF2-40B4-BE49-F238E27FC236}">
                <a16:creationId xmlns:a16="http://schemas.microsoft.com/office/drawing/2014/main" id="{917A8BAE-4262-DD82-C9A0-B085486EF484}"/>
              </a:ext>
            </a:extLst>
          </p:cNvPr>
          <p:cNvSpPr>
            <a:spLocks noGrp="1"/>
          </p:cNvSpPr>
          <p:nvPr>
            <p:ph type="body" sz="quarter" idx="15" hasCustomPrompt="1"/>
          </p:nvPr>
        </p:nvSpPr>
        <p:spPr>
          <a:xfrm>
            <a:off x="4352404" y="1319626"/>
            <a:ext cx="6916988" cy="862482"/>
          </a:xfrm>
          <a:noFill/>
        </p:spPr>
        <p:txBody>
          <a:bodyPr>
            <a:normAutofit/>
          </a:bodyPr>
          <a:lstStyle>
            <a:lvl1pPr marL="0" indent="0" algn="l">
              <a:buNone/>
              <a:defRPr sz="2000"/>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nl-NL" dirty="0"/>
              <a:t>Hier komt een functiebeschrijving.</a:t>
            </a:r>
          </a:p>
        </p:txBody>
      </p:sp>
      <p:sp>
        <p:nvSpPr>
          <p:cNvPr id="6" name="Tijdelijke aanduiding voor tekst 7">
            <a:extLst>
              <a:ext uri="{FF2B5EF4-FFF2-40B4-BE49-F238E27FC236}">
                <a16:creationId xmlns:a16="http://schemas.microsoft.com/office/drawing/2014/main" id="{B66EA73E-1F0F-5A29-0F02-0D892780BD08}"/>
              </a:ext>
            </a:extLst>
          </p:cNvPr>
          <p:cNvSpPr>
            <a:spLocks noGrp="1"/>
          </p:cNvSpPr>
          <p:nvPr>
            <p:ph type="body" sz="quarter" idx="16" hasCustomPrompt="1"/>
          </p:nvPr>
        </p:nvSpPr>
        <p:spPr>
          <a:xfrm>
            <a:off x="4958770" y="2604715"/>
            <a:ext cx="3318956" cy="373063"/>
          </a:xfrm>
          <a:noFill/>
        </p:spPr>
        <p:txBody>
          <a:bodyPr>
            <a:normAutofit/>
          </a:bodyPr>
          <a:lstStyle>
            <a:lvl1pPr marL="0" indent="0" algn="l">
              <a:buNone/>
              <a:defRPr sz="1800"/>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nl-NL" dirty="0"/>
              <a:t>+00 00 00 00 00</a:t>
            </a:r>
          </a:p>
        </p:txBody>
      </p:sp>
      <p:sp>
        <p:nvSpPr>
          <p:cNvPr id="11" name="Tijdelijke aanduiding voor tekst 7">
            <a:extLst>
              <a:ext uri="{FF2B5EF4-FFF2-40B4-BE49-F238E27FC236}">
                <a16:creationId xmlns:a16="http://schemas.microsoft.com/office/drawing/2014/main" id="{1F61382D-083C-316B-B1B2-0166B7320DA0}"/>
              </a:ext>
            </a:extLst>
          </p:cNvPr>
          <p:cNvSpPr>
            <a:spLocks noGrp="1"/>
          </p:cNvSpPr>
          <p:nvPr>
            <p:ph type="body" sz="quarter" idx="17" hasCustomPrompt="1"/>
          </p:nvPr>
        </p:nvSpPr>
        <p:spPr>
          <a:xfrm>
            <a:off x="4958769" y="3466073"/>
            <a:ext cx="3318955" cy="380999"/>
          </a:xfrm>
          <a:noFill/>
        </p:spPr>
        <p:txBody>
          <a:bodyPr>
            <a:normAutofit/>
          </a:bodyPr>
          <a:lstStyle>
            <a:lvl1pPr marL="0" indent="0" algn="l">
              <a:buNone/>
              <a:defRPr sz="1800"/>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nl-NL" dirty="0" err="1"/>
              <a:t>voornaam.naam@vsv.be</a:t>
            </a:r>
            <a:endParaRPr lang="nl-NL" dirty="0"/>
          </a:p>
        </p:txBody>
      </p:sp>
      <p:sp>
        <p:nvSpPr>
          <p:cNvPr id="16" name="Rechthoek 15">
            <a:extLst>
              <a:ext uri="{FF2B5EF4-FFF2-40B4-BE49-F238E27FC236}">
                <a16:creationId xmlns:a16="http://schemas.microsoft.com/office/drawing/2014/main" id="{2B7FF2C5-C167-02EE-0CDA-2D13DC12EC15}"/>
              </a:ext>
            </a:extLst>
          </p:cNvPr>
          <p:cNvSpPr/>
          <p:nvPr userDrawn="1"/>
        </p:nvSpPr>
        <p:spPr>
          <a:xfrm>
            <a:off x="11357753" y="5995756"/>
            <a:ext cx="848379" cy="8624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ln>
                <a:noFill/>
              </a:ln>
              <a:noFill/>
            </a:endParaRPr>
          </a:p>
        </p:txBody>
      </p:sp>
      <p:sp>
        <p:nvSpPr>
          <p:cNvPr id="17" name="Rechthoek 16">
            <a:extLst>
              <a:ext uri="{FF2B5EF4-FFF2-40B4-BE49-F238E27FC236}">
                <a16:creationId xmlns:a16="http://schemas.microsoft.com/office/drawing/2014/main" id="{3298B141-97FC-42C7-A74B-80A1483A8054}"/>
              </a:ext>
            </a:extLst>
          </p:cNvPr>
          <p:cNvSpPr/>
          <p:nvPr userDrawn="1"/>
        </p:nvSpPr>
        <p:spPr>
          <a:xfrm>
            <a:off x="10510127" y="5136972"/>
            <a:ext cx="848379" cy="8624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ln>
                <a:noFill/>
              </a:ln>
              <a:noFill/>
            </a:endParaRPr>
          </a:p>
        </p:txBody>
      </p:sp>
      <p:sp>
        <p:nvSpPr>
          <p:cNvPr id="18" name="Rechthoek 17">
            <a:extLst>
              <a:ext uri="{FF2B5EF4-FFF2-40B4-BE49-F238E27FC236}">
                <a16:creationId xmlns:a16="http://schemas.microsoft.com/office/drawing/2014/main" id="{E9C21889-2B13-B7BC-142A-ED37813F0220}"/>
              </a:ext>
            </a:extLst>
          </p:cNvPr>
          <p:cNvSpPr/>
          <p:nvPr userDrawn="1"/>
        </p:nvSpPr>
        <p:spPr>
          <a:xfrm>
            <a:off x="9653837" y="5995518"/>
            <a:ext cx="855914" cy="8624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ln>
                <a:noFill/>
              </a:ln>
              <a:noFill/>
            </a:endParaRPr>
          </a:p>
        </p:txBody>
      </p:sp>
      <p:sp>
        <p:nvSpPr>
          <p:cNvPr id="19" name="Rechthoek 18">
            <a:extLst>
              <a:ext uri="{FF2B5EF4-FFF2-40B4-BE49-F238E27FC236}">
                <a16:creationId xmlns:a16="http://schemas.microsoft.com/office/drawing/2014/main" id="{6FE4DE44-D15D-0102-2945-1D5BF95DDC7F}"/>
              </a:ext>
            </a:extLst>
          </p:cNvPr>
          <p:cNvSpPr/>
          <p:nvPr userDrawn="1"/>
        </p:nvSpPr>
        <p:spPr>
          <a:xfrm>
            <a:off x="8807682" y="5142079"/>
            <a:ext cx="848379" cy="8624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ln>
                <a:noFill/>
              </a:ln>
              <a:noFill/>
            </a:endParaRPr>
          </a:p>
        </p:txBody>
      </p:sp>
      <p:sp>
        <p:nvSpPr>
          <p:cNvPr id="20" name="Rechthoek 19">
            <a:extLst>
              <a:ext uri="{FF2B5EF4-FFF2-40B4-BE49-F238E27FC236}">
                <a16:creationId xmlns:a16="http://schemas.microsoft.com/office/drawing/2014/main" id="{A018D764-9B14-63D9-7C6A-400BE2EA32B4}"/>
              </a:ext>
            </a:extLst>
          </p:cNvPr>
          <p:cNvSpPr/>
          <p:nvPr userDrawn="1"/>
        </p:nvSpPr>
        <p:spPr>
          <a:xfrm>
            <a:off x="7959680" y="6004561"/>
            <a:ext cx="848379" cy="8624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ln>
                <a:noFill/>
              </a:ln>
              <a:noFill/>
            </a:endParaRPr>
          </a:p>
        </p:txBody>
      </p:sp>
      <p:sp>
        <p:nvSpPr>
          <p:cNvPr id="21" name="Rechthoek 20">
            <a:extLst>
              <a:ext uri="{FF2B5EF4-FFF2-40B4-BE49-F238E27FC236}">
                <a16:creationId xmlns:a16="http://schemas.microsoft.com/office/drawing/2014/main" id="{8E2F7367-4837-48F3-1BC9-2AFCE30995B4}"/>
              </a:ext>
            </a:extLst>
          </p:cNvPr>
          <p:cNvSpPr/>
          <p:nvPr userDrawn="1"/>
        </p:nvSpPr>
        <p:spPr>
          <a:xfrm>
            <a:off x="11355071" y="4269345"/>
            <a:ext cx="854705" cy="86891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ln>
                <a:noFill/>
              </a:ln>
              <a:noFill/>
            </a:endParaRPr>
          </a:p>
        </p:txBody>
      </p:sp>
      <p:sp>
        <p:nvSpPr>
          <p:cNvPr id="22" name="Rechthoek 21">
            <a:extLst>
              <a:ext uri="{FF2B5EF4-FFF2-40B4-BE49-F238E27FC236}">
                <a16:creationId xmlns:a16="http://schemas.microsoft.com/office/drawing/2014/main" id="{4C9E43D4-AD15-4650-7BC2-503896BB2D55}"/>
              </a:ext>
            </a:extLst>
          </p:cNvPr>
          <p:cNvSpPr/>
          <p:nvPr userDrawn="1"/>
        </p:nvSpPr>
        <p:spPr>
          <a:xfrm>
            <a:off x="9660277" y="4275049"/>
            <a:ext cx="849851" cy="86397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ln>
                <a:noFill/>
              </a:ln>
              <a:noFill/>
            </a:endParaRPr>
          </a:p>
        </p:txBody>
      </p:sp>
      <p:sp>
        <p:nvSpPr>
          <p:cNvPr id="23" name="Rechthoek 22">
            <a:extLst>
              <a:ext uri="{FF2B5EF4-FFF2-40B4-BE49-F238E27FC236}">
                <a16:creationId xmlns:a16="http://schemas.microsoft.com/office/drawing/2014/main" id="{C0D3BF39-36F6-B880-00DF-961B431BA9A4}"/>
              </a:ext>
            </a:extLst>
          </p:cNvPr>
          <p:cNvSpPr/>
          <p:nvPr userDrawn="1"/>
        </p:nvSpPr>
        <p:spPr>
          <a:xfrm>
            <a:off x="10507903" y="3413126"/>
            <a:ext cx="848379" cy="8624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ln>
                <a:noFill/>
              </a:ln>
              <a:noFill/>
            </a:endParaRPr>
          </a:p>
        </p:txBody>
      </p:sp>
      <p:sp>
        <p:nvSpPr>
          <p:cNvPr id="24" name="Rechthoek 23">
            <a:extLst>
              <a:ext uri="{FF2B5EF4-FFF2-40B4-BE49-F238E27FC236}">
                <a16:creationId xmlns:a16="http://schemas.microsoft.com/office/drawing/2014/main" id="{BC0E70F7-4E3D-4D1B-2017-7D62D98FFBCE}"/>
              </a:ext>
            </a:extLst>
          </p:cNvPr>
          <p:cNvSpPr/>
          <p:nvPr userDrawn="1"/>
        </p:nvSpPr>
        <p:spPr>
          <a:xfrm>
            <a:off x="11357371" y="2551900"/>
            <a:ext cx="848379" cy="8624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ln>
                <a:noFill/>
              </a:ln>
              <a:noFill/>
            </a:endParaRPr>
          </a:p>
        </p:txBody>
      </p:sp>
    </p:spTree>
    <p:extLst>
      <p:ext uri="{BB962C8B-B14F-4D97-AF65-F5344CB8AC3E}">
        <p14:creationId xmlns:p14="http://schemas.microsoft.com/office/powerpoint/2010/main" val="3636142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GRI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567A2CE1-5875-74A8-B964-65B7AA84D6C2}"/>
              </a:ext>
            </a:extLst>
          </p:cNvPr>
          <p:cNvPicPr>
            <a:picLocks noChangeAspect="1"/>
          </p:cNvPicPr>
          <p:nvPr userDrawn="1"/>
        </p:nvPicPr>
        <p:blipFill>
          <a:blip r:embed="rId2"/>
          <a:stretch>
            <a:fillRect/>
          </a:stretch>
        </p:blipFill>
        <p:spPr>
          <a:xfrm>
            <a:off x="0" y="-1"/>
            <a:ext cx="12192000" cy="6889767"/>
          </a:xfrm>
          <a:prstGeom prst="rect">
            <a:avLst/>
          </a:prstGeom>
        </p:spPr>
      </p:pic>
    </p:spTree>
    <p:extLst>
      <p:ext uri="{BB962C8B-B14F-4D97-AF65-F5344CB8AC3E}">
        <p14:creationId xmlns:p14="http://schemas.microsoft.com/office/powerpoint/2010/main" val="3567670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eldia-3">
    <p:bg>
      <p:bgPr>
        <a:solidFill>
          <a:schemeClr val="accent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A16469-BB12-D69C-6C83-812809E730EF}"/>
              </a:ext>
            </a:extLst>
          </p:cNvPr>
          <p:cNvSpPr>
            <a:spLocks noGrp="1"/>
          </p:cNvSpPr>
          <p:nvPr>
            <p:ph type="ctrTitle"/>
          </p:nvPr>
        </p:nvSpPr>
        <p:spPr>
          <a:xfrm>
            <a:off x="453291" y="1122363"/>
            <a:ext cx="10364525" cy="1863114"/>
          </a:xfrm>
        </p:spPr>
        <p:txBody>
          <a:bodyPr anchor="b"/>
          <a:lstStyle>
            <a:lvl1pPr algn="l">
              <a:defRPr sz="6000">
                <a:solidFill>
                  <a:schemeClr val="bg1"/>
                </a:solidFill>
              </a:defRPr>
            </a:lvl1pPr>
          </a:lstStyle>
          <a:p>
            <a:r>
              <a:rPr lang="nl-NL"/>
              <a:t>Klik om stijl te bewerken</a:t>
            </a:r>
            <a:endParaRPr lang="nl-BE" dirty="0"/>
          </a:p>
        </p:txBody>
      </p:sp>
      <p:sp>
        <p:nvSpPr>
          <p:cNvPr id="3" name="Ondertitel 2">
            <a:extLst>
              <a:ext uri="{FF2B5EF4-FFF2-40B4-BE49-F238E27FC236}">
                <a16:creationId xmlns:a16="http://schemas.microsoft.com/office/drawing/2014/main" id="{EFEEA69D-CD52-DF58-CC6D-A0D0378A7346}"/>
              </a:ext>
            </a:extLst>
          </p:cNvPr>
          <p:cNvSpPr>
            <a:spLocks noGrp="1"/>
          </p:cNvSpPr>
          <p:nvPr>
            <p:ph type="subTitle" idx="1"/>
          </p:nvPr>
        </p:nvSpPr>
        <p:spPr>
          <a:xfrm>
            <a:off x="453292" y="3429000"/>
            <a:ext cx="8713194" cy="1397833"/>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dirty="0"/>
          </a:p>
        </p:txBody>
      </p:sp>
      <p:pic>
        <p:nvPicPr>
          <p:cNvPr id="8" name="Afbeelding 7">
            <a:extLst>
              <a:ext uri="{FF2B5EF4-FFF2-40B4-BE49-F238E27FC236}">
                <a16:creationId xmlns:a16="http://schemas.microsoft.com/office/drawing/2014/main" id="{DB262272-8050-4814-5126-3499187B971B}"/>
              </a:ext>
            </a:extLst>
          </p:cNvPr>
          <p:cNvPicPr>
            <a:picLocks noChangeAspect="1"/>
          </p:cNvPicPr>
          <p:nvPr userDrawn="1"/>
        </p:nvPicPr>
        <p:blipFill>
          <a:blip r:embed="rId2"/>
          <a:stretch>
            <a:fillRect/>
          </a:stretch>
        </p:blipFill>
        <p:spPr>
          <a:xfrm>
            <a:off x="448470" y="5556737"/>
            <a:ext cx="2018789" cy="885795"/>
          </a:xfrm>
          <a:prstGeom prst="rect">
            <a:avLst/>
          </a:prstGeom>
        </p:spPr>
      </p:pic>
      <p:sp>
        <p:nvSpPr>
          <p:cNvPr id="14" name="Rechthoek 13">
            <a:extLst>
              <a:ext uri="{FF2B5EF4-FFF2-40B4-BE49-F238E27FC236}">
                <a16:creationId xmlns:a16="http://schemas.microsoft.com/office/drawing/2014/main" id="{7D350D94-19B8-7863-39E0-F9FAA2522BDD}"/>
              </a:ext>
            </a:extLst>
          </p:cNvPr>
          <p:cNvSpPr/>
          <p:nvPr userDrawn="1"/>
        </p:nvSpPr>
        <p:spPr>
          <a:xfrm>
            <a:off x="11343621" y="6011291"/>
            <a:ext cx="848379" cy="8624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15" name="Rechthoek 14">
            <a:extLst>
              <a:ext uri="{FF2B5EF4-FFF2-40B4-BE49-F238E27FC236}">
                <a16:creationId xmlns:a16="http://schemas.microsoft.com/office/drawing/2014/main" id="{6F1B5E66-D9FA-1A96-126D-6D7012B942F4}"/>
              </a:ext>
            </a:extLst>
          </p:cNvPr>
          <p:cNvSpPr/>
          <p:nvPr userDrawn="1"/>
        </p:nvSpPr>
        <p:spPr>
          <a:xfrm>
            <a:off x="10496803" y="5147691"/>
            <a:ext cx="848379" cy="8624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16" name="Rechthoek 15">
            <a:extLst>
              <a:ext uri="{FF2B5EF4-FFF2-40B4-BE49-F238E27FC236}">
                <a16:creationId xmlns:a16="http://schemas.microsoft.com/office/drawing/2014/main" id="{0A76C91A-ED63-A8FA-165C-1DC74E74BAB9}"/>
              </a:ext>
            </a:extLst>
          </p:cNvPr>
          <p:cNvSpPr/>
          <p:nvPr userDrawn="1"/>
        </p:nvSpPr>
        <p:spPr>
          <a:xfrm>
            <a:off x="9646567" y="6010046"/>
            <a:ext cx="848379" cy="8624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17" name="Rechthoek 16">
            <a:extLst>
              <a:ext uri="{FF2B5EF4-FFF2-40B4-BE49-F238E27FC236}">
                <a16:creationId xmlns:a16="http://schemas.microsoft.com/office/drawing/2014/main" id="{57F20343-AF20-08ED-0F6A-78D40E0B3F85}"/>
              </a:ext>
            </a:extLst>
          </p:cNvPr>
          <p:cNvSpPr/>
          <p:nvPr userDrawn="1"/>
        </p:nvSpPr>
        <p:spPr>
          <a:xfrm>
            <a:off x="8796476" y="5146573"/>
            <a:ext cx="848379" cy="8624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18" name="Rechthoek 17">
            <a:extLst>
              <a:ext uri="{FF2B5EF4-FFF2-40B4-BE49-F238E27FC236}">
                <a16:creationId xmlns:a16="http://schemas.microsoft.com/office/drawing/2014/main" id="{A3165640-F889-146B-FF47-1F510EA47BCC}"/>
              </a:ext>
            </a:extLst>
          </p:cNvPr>
          <p:cNvSpPr/>
          <p:nvPr userDrawn="1"/>
        </p:nvSpPr>
        <p:spPr>
          <a:xfrm>
            <a:off x="7947821" y="6011291"/>
            <a:ext cx="848379" cy="8624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solidFill>
                <a:schemeClr val="tx1"/>
              </a:solidFill>
            </a:endParaRPr>
          </a:p>
        </p:txBody>
      </p:sp>
      <p:sp>
        <p:nvSpPr>
          <p:cNvPr id="19" name="Rechthoek 18">
            <a:extLst>
              <a:ext uri="{FF2B5EF4-FFF2-40B4-BE49-F238E27FC236}">
                <a16:creationId xmlns:a16="http://schemas.microsoft.com/office/drawing/2014/main" id="{5E7E7B68-E564-4985-9E74-0A5D09538F4E}"/>
              </a:ext>
            </a:extLst>
          </p:cNvPr>
          <p:cNvSpPr/>
          <p:nvPr userDrawn="1"/>
        </p:nvSpPr>
        <p:spPr>
          <a:xfrm>
            <a:off x="11342714" y="4288838"/>
            <a:ext cx="848379" cy="8624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20" name="Rechthoek 19">
            <a:extLst>
              <a:ext uri="{FF2B5EF4-FFF2-40B4-BE49-F238E27FC236}">
                <a16:creationId xmlns:a16="http://schemas.microsoft.com/office/drawing/2014/main" id="{C39D0E68-CBF3-DDC1-B223-C926B2E00DB4}"/>
              </a:ext>
            </a:extLst>
          </p:cNvPr>
          <p:cNvSpPr/>
          <p:nvPr userDrawn="1"/>
        </p:nvSpPr>
        <p:spPr>
          <a:xfrm>
            <a:off x="9646567" y="4283184"/>
            <a:ext cx="848379" cy="8624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30" name="Rechthoek 29">
            <a:extLst>
              <a:ext uri="{FF2B5EF4-FFF2-40B4-BE49-F238E27FC236}">
                <a16:creationId xmlns:a16="http://schemas.microsoft.com/office/drawing/2014/main" id="{BAD31B36-3E76-F241-6A7B-2CB97B509E83}"/>
              </a:ext>
            </a:extLst>
          </p:cNvPr>
          <p:cNvSpPr/>
          <p:nvPr userDrawn="1"/>
        </p:nvSpPr>
        <p:spPr>
          <a:xfrm>
            <a:off x="10495896" y="3427611"/>
            <a:ext cx="848379" cy="8624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31" name="Rechthoek 30">
            <a:extLst>
              <a:ext uri="{FF2B5EF4-FFF2-40B4-BE49-F238E27FC236}">
                <a16:creationId xmlns:a16="http://schemas.microsoft.com/office/drawing/2014/main" id="{7DF7E06D-0987-4C84-AD1C-D40757239FDA}"/>
              </a:ext>
            </a:extLst>
          </p:cNvPr>
          <p:cNvSpPr/>
          <p:nvPr userDrawn="1"/>
        </p:nvSpPr>
        <p:spPr>
          <a:xfrm>
            <a:off x="11345889" y="2566385"/>
            <a:ext cx="848379" cy="8624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Tree>
    <p:extLst>
      <p:ext uri="{BB962C8B-B14F-4D97-AF65-F5344CB8AC3E}">
        <p14:creationId xmlns:p14="http://schemas.microsoft.com/office/powerpoint/2010/main" val="3533685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heckerboard(across)">
                                      <p:cBhvr>
                                        <p:cTn id="7" dur="500"/>
                                        <p:tgtEl>
                                          <p:spTgt spid="20"/>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checkerboard(across)">
                                      <p:cBhvr>
                                        <p:cTn id="10" dur="500"/>
                                        <p:tgtEl>
                                          <p:spTgt spid="30"/>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checkerboard(across)">
                                      <p:cBhvr>
                                        <p:cTn id="13" dur="500"/>
                                        <p:tgtEl>
                                          <p:spTgt spid="16"/>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checkerboard(across)">
                                      <p:cBhvr>
                                        <p:cTn id="16" dur="500"/>
                                        <p:tgtEl>
                                          <p:spTgt spid="14"/>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checkerboard(across)">
                                      <p:cBhvr>
                                        <p:cTn id="19" dur="500"/>
                                        <p:tgtEl>
                                          <p:spTgt spid="15"/>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checkerboard(across)">
                                      <p:cBhvr>
                                        <p:cTn id="22" dur="500"/>
                                        <p:tgtEl>
                                          <p:spTgt spid="31"/>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checkerboard(across)">
                                      <p:cBhvr>
                                        <p:cTn id="25" dur="500"/>
                                        <p:tgtEl>
                                          <p:spTgt spid="19"/>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checkerboard(across)">
                                      <p:cBhvr>
                                        <p:cTn id="28" dur="500"/>
                                        <p:tgtEl>
                                          <p:spTgt spid="17"/>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checkerboard(across)">
                                      <p:cBhvr>
                                        <p:cTn id="3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30" grpId="0" animBg="1"/>
      <p:bldP spid="31"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eldia-4">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A16469-BB12-D69C-6C83-812809E730EF}"/>
              </a:ext>
            </a:extLst>
          </p:cNvPr>
          <p:cNvSpPr>
            <a:spLocks noGrp="1"/>
          </p:cNvSpPr>
          <p:nvPr>
            <p:ph type="ctrTitle"/>
          </p:nvPr>
        </p:nvSpPr>
        <p:spPr>
          <a:xfrm>
            <a:off x="453292" y="1122363"/>
            <a:ext cx="9598234" cy="1863114"/>
          </a:xfrm>
        </p:spPr>
        <p:txBody>
          <a:bodyPr anchor="b"/>
          <a:lstStyle>
            <a:lvl1pPr algn="l">
              <a:defRPr sz="6000">
                <a:solidFill>
                  <a:schemeClr val="bg1"/>
                </a:solidFill>
              </a:defRPr>
            </a:lvl1pPr>
          </a:lstStyle>
          <a:p>
            <a:r>
              <a:rPr lang="nl-NL"/>
              <a:t>Klik om stijl te bewerken</a:t>
            </a:r>
            <a:endParaRPr lang="nl-BE" dirty="0"/>
          </a:p>
        </p:txBody>
      </p:sp>
      <p:sp>
        <p:nvSpPr>
          <p:cNvPr id="3" name="Ondertitel 2">
            <a:extLst>
              <a:ext uri="{FF2B5EF4-FFF2-40B4-BE49-F238E27FC236}">
                <a16:creationId xmlns:a16="http://schemas.microsoft.com/office/drawing/2014/main" id="{EFEEA69D-CD52-DF58-CC6D-A0D0378A7346}"/>
              </a:ext>
            </a:extLst>
          </p:cNvPr>
          <p:cNvSpPr>
            <a:spLocks noGrp="1"/>
          </p:cNvSpPr>
          <p:nvPr>
            <p:ph type="subTitle" idx="1"/>
          </p:nvPr>
        </p:nvSpPr>
        <p:spPr>
          <a:xfrm>
            <a:off x="453292" y="3429001"/>
            <a:ext cx="9598234" cy="1487774"/>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dirty="0"/>
          </a:p>
        </p:txBody>
      </p:sp>
      <p:pic>
        <p:nvPicPr>
          <p:cNvPr id="8" name="Afbeelding 7">
            <a:extLst>
              <a:ext uri="{FF2B5EF4-FFF2-40B4-BE49-F238E27FC236}">
                <a16:creationId xmlns:a16="http://schemas.microsoft.com/office/drawing/2014/main" id="{DB262272-8050-4814-5126-3499187B971B}"/>
              </a:ext>
            </a:extLst>
          </p:cNvPr>
          <p:cNvPicPr>
            <a:picLocks noChangeAspect="1"/>
          </p:cNvPicPr>
          <p:nvPr userDrawn="1"/>
        </p:nvPicPr>
        <p:blipFill>
          <a:blip r:embed="rId2"/>
          <a:stretch>
            <a:fillRect/>
          </a:stretch>
        </p:blipFill>
        <p:spPr>
          <a:xfrm>
            <a:off x="448470" y="5556737"/>
            <a:ext cx="2018789" cy="885795"/>
          </a:xfrm>
          <a:prstGeom prst="rect">
            <a:avLst/>
          </a:prstGeom>
        </p:spPr>
      </p:pic>
      <p:sp>
        <p:nvSpPr>
          <p:cNvPr id="4" name="Rechthoek 3">
            <a:extLst>
              <a:ext uri="{FF2B5EF4-FFF2-40B4-BE49-F238E27FC236}">
                <a16:creationId xmlns:a16="http://schemas.microsoft.com/office/drawing/2014/main" id="{2EA53FFE-C89F-9347-AB10-812E70115E28}"/>
              </a:ext>
            </a:extLst>
          </p:cNvPr>
          <p:cNvSpPr/>
          <p:nvPr userDrawn="1"/>
        </p:nvSpPr>
        <p:spPr>
          <a:xfrm>
            <a:off x="10470995" y="2133600"/>
            <a:ext cx="1721005" cy="475617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 name="Rechthoek 4">
            <a:extLst>
              <a:ext uri="{FF2B5EF4-FFF2-40B4-BE49-F238E27FC236}">
                <a16:creationId xmlns:a16="http://schemas.microsoft.com/office/drawing/2014/main" id="{097C6684-84D5-6603-20CE-1172614CE90D}"/>
              </a:ext>
            </a:extLst>
          </p:cNvPr>
          <p:cNvSpPr/>
          <p:nvPr userDrawn="1"/>
        </p:nvSpPr>
        <p:spPr>
          <a:xfrm rot="16200000">
            <a:off x="8937866" y="3648965"/>
            <a:ext cx="1721005" cy="478726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82618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900" decel="100000" fill="hold"/>
                                        <p:tgtEl>
                                          <p:spTgt spid="4"/>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eldia-5">
    <p:bg>
      <p:bgPr>
        <a:solidFill>
          <a:schemeClr val="accent3"/>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A16469-BB12-D69C-6C83-812809E730EF}"/>
              </a:ext>
            </a:extLst>
          </p:cNvPr>
          <p:cNvSpPr>
            <a:spLocks noGrp="1"/>
          </p:cNvSpPr>
          <p:nvPr>
            <p:ph type="ctrTitle"/>
          </p:nvPr>
        </p:nvSpPr>
        <p:spPr>
          <a:xfrm>
            <a:off x="453291" y="1122363"/>
            <a:ext cx="11300069" cy="1863114"/>
          </a:xfrm>
        </p:spPr>
        <p:txBody>
          <a:bodyPr anchor="b"/>
          <a:lstStyle>
            <a:lvl1pPr algn="l">
              <a:defRPr sz="6000">
                <a:solidFill>
                  <a:schemeClr val="bg1"/>
                </a:solidFill>
              </a:defRPr>
            </a:lvl1pPr>
          </a:lstStyle>
          <a:p>
            <a:r>
              <a:rPr lang="nl-NL"/>
              <a:t>Klik om stijl te bewerken</a:t>
            </a:r>
            <a:endParaRPr lang="nl-BE" dirty="0"/>
          </a:p>
        </p:txBody>
      </p:sp>
      <p:sp>
        <p:nvSpPr>
          <p:cNvPr id="3" name="Ondertitel 2">
            <a:extLst>
              <a:ext uri="{FF2B5EF4-FFF2-40B4-BE49-F238E27FC236}">
                <a16:creationId xmlns:a16="http://schemas.microsoft.com/office/drawing/2014/main" id="{EFEEA69D-CD52-DF58-CC6D-A0D0378A7346}"/>
              </a:ext>
            </a:extLst>
          </p:cNvPr>
          <p:cNvSpPr>
            <a:spLocks noGrp="1"/>
          </p:cNvSpPr>
          <p:nvPr>
            <p:ph type="subTitle" idx="1"/>
          </p:nvPr>
        </p:nvSpPr>
        <p:spPr>
          <a:xfrm>
            <a:off x="453291" y="3429001"/>
            <a:ext cx="11300069" cy="443524"/>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dirty="0"/>
          </a:p>
        </p:txBody>
      </p:sp>
      <p:pic>
        <p:nvPicPr>
          <p:cNvPr id="8" name="Afbeelding 7">
            <a:extLst>
              <a:ext uri="{FF2B5EF4-FFF2-40B4-BE49-F238E27FC236}">
                <a16:creationId xmlns:a16="http://schemas.microsoft.com/office/drawing/2014/main" id="{DB262272-8050-4814-5126-3499187B971B}"/>
              </a:ext>
            </a:extLst>
          </p:cNvPr>
          <p:cNvPicPr>
            <a:picLocks noChangeAspect="1"/>
          </p:cNvPicPr>
          <p:nvPr userDrawn="1"/>
        </p:nvPicPr>
        <p:blipFill>
          <a:blip r:embed="rId2"/>
          <a:stretch>
            <a:fillRect/>
          </a:stretch>
        </p:blipFill>
        <p:spPr>
          <a:xfrm>
            <a:off x="448470" y="5556737"/>
            <a:ext cx="2018789" cy="885795"/>
          </a:xfrm>
          <a:prstGeom prst="rect">
            <a:avLst/>
          </a:prstGeom>
        </p:spPr>
      </p:pic>
      <p:sp>
        <p:nvSpPr>
          <p:cNvPr id="11" name="Rechthoek 10">
            <a:extLst>
              <a:ext uri="{FF2B5EF4-FFF2-40B4-BE49-F238E27FC236}">
                <a16:creationId xmlns:a16="http://schemas.microsoft.com/office/drawing/2014/main" id="{EDADABC9-59E8-C545-5D3B-5C8819719F66}"/>
              </a:ext>
            </a:extLst>
          </p:cNvPr>
          <p:cNvSpPr/>
          <p:nvPr userDrawn="1"/>
        </p:nvSpPr>
        <p:spPr>
          <a:xfrm>
            <a:off x="0" y="4301765"/>
            <a:ext cx="1750741" cy="8809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 name="Rechthoek 11">
            <a:extLst>
              <a:ext uri="{FF2B5EF4-FFF2-40B4-BE49-F238E27FC236}">
                <a16:creationId xmlns:a16="http://schemas.microsoft.com/office/drawing/2014/main" id="{67428FE6-1AF2-13E3-DF61-4B9FBDB039B6}"/>
              </a:ext>
            </a:extLst>
          </p:cNvPr>
          <p:cNvSpPr/>
          <p:nvPr userDrawn="1"/>
        </p:nvSpPr>
        <p:spPr>
          <a:xfrm>
            <a:off x="2178948" y="4301765"/>
            <a:ext cx="1750741" cy="8809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3" name="Rechthoek 12">
            <a:extLst>
              <a:ext uri="{FF2B5EF4-FFF2-40B4-BE49-F238E27FC236}">
                <a16:creationId xmlns:a16="http://schemas.microsoft.com/office/drawing/2014/main" id="{F777FB96-78D5-147F-F5E3-356A9AEDD1C3}"/>
              </a:ext>
            </a:extLst>
          </p:cNvPr>
          <p:cNvSpPr/>
          <p:nvPr userDrawn="1"/>
        </p:nvSpPr>
        <p:spPr>
          <a:xfrm>
            <a:off x="4357896" y="4301765"/>
            <a:ext cx="1750741" cy="8809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4" name="Rechthoek 13">
            <a:extLst>
              <a:ext uri="{FF2B5EF4-FFF2-40B4-BE49-F238E27FC236}">
                <a16:creationId xmlns:a16="http://schemas.microsoft.com/office/drawing/2014/main" id="{9C83B3B1-FEB9-778D-7A6E-DA7D5875AA23}"/>
              </a:ext>
            </a:extLst>
          </p:cNvPr>
          <p:cNvSpPr/>
          <p:nvPr userDrawn="1"/>
        </p:nvSpPr>
        <p:spPr>
          <a:xfrm>
            <a:off x="6536844" y="4301765"/>
            <a:ext cx="1750741" cy="8809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 name="Rechthoek 14">
            <a:extLst>
              <a:ext uri="{FF2B5EF4-FFF2-40B4-BE49-F238E27FC236}">
                <a16:creationId xmlns:a16="http://schemas.microsoft.com/office/drawing/2014/main" id="{A7ED52BE-D50E-D3AA-6320-BA5CB3C5CC9E}"/>
              </a:ext>
            </a:extLst>
          </p:cNvPr>
          <p:cNvSpPr/>
          <p:nvPr userDrawn="1"/>
        </p:nvSpPr>
        <p:spPr>
          <a:xfrm>
            <a:off x="8715792" y="4301765"/>
            <a:ext cx="1750741" cy="8809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6" name="Rechthoek 15">
            <a:extLst>
              <a:ext uri="{FF2B5EF4-FFF2-40B4-BE49-F238E27FC236}">
                <a16:creationId xmlns:a16="http://schemas.microsoft.com/office/drawing/2014/main" id="{E82310A6-A629-1D63-AE08-C41625C4F44F}"/>
              </a:ext>
            </a:extLst>
          </p:cNvPr>
          <p:cNvSpPr/>
          <p:nvPr userDrawn="1"/>
        </p:nvSpPr>
        <p:spPr>
          <a:xfrm>
            <a:off x="10894741" y="4301765"/>
            <a:ext cx="1750741" cy="8809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739845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0-#ppt_w/2"/>
                                          </p:val>
                                        </p:tav>
                                        <p:tav tm="100000">
                                          <p:val>
                                            <p:strVal val="#ppt_x"/>
                                          </p:val>
                                        </p:tav>
                                      </p:tavLst>
                                    </p:anim>
                                    <p:anim calcmode="lin" valueType="num">
                                      <p:cBhvr additive="base">
                                        <p:cTn id="16" dur="500" fill="hold"/>
                                        <p:tgtEl>
                                          <p:spTgt spid="13"/>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0-#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0-#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0-#ppt_w/2"/>
                                          </p:val>
                                        </p:tav>
                                        <p:tav tm="100000">
                                          <p:val>
                                            <p:strVal val="#ppt_x"/>
                                          </p:val>
                                        </p:tav>
                                      </p:tavLst>
                                    </p:anim>
                                    <p:anim calcmode="lin" valueType="num">
                                      <p:cBhvr additive="base">
                                        <p:cTn id="28"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dia-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B2E327-BEBA-F0F1-9D25-5CA2F9E4246F}"/>
              </a:ext>
            </a:extLst>
          </p:cNvPr>
          <p:cNvSpPr>
            <a:spLocks noGrp="1"/>
          </p:cNvSpPr>
          <p:nvPr>
            <p:ph type="title"/>
          </p:nvPr>
        </p:nvSpPr>
        <p:spPr>
          <a:xfrm>
            <a:off x="412613" y="365125"/>
            <a:ext cx="11340747" cy="1325563"/>
          </a:xfrm>
        </p:spPr>
        <p:txBody>
          <a:bodyPr/>
          <a:lstStyle>
            <a:lvl1pPr>
              <a:defRPr b="1">
                <a:solidFill>
                  <a:schemeClr val="accent1"/>
                </a:solidFill>
              </a:defRPr>
            </a:lvl1pPr>
          </a:lstStyle>
          <a:p>
            <a:r>
              <a:rPr lang="nl-NL"/>
              <a:t>Klik om stijl te bewerken</a:t>
            </a:r>
            <a:endParaRPr lang="nl-BE" dirty="0"/>
          </a:p>
        </p:txBody>
      </p:sp>
      <p:sp>
        <p:nvSpPr>
          <p:cNvPr id="4" name="Tijdelijke aanduiding voor tekst 10">
            <a:extLst>
              <a:ext uri="{FF2B5EF4-FFF2-40B4-BE49-F238E27FC236}">
                <a16:creationId xmlns:a16="http://schemas.microsoft.com/office/drawing/2014/main" id="{3D4B757A-7DC6-04B2-B020-6E8C08DB06FA}"/>
              </a:ext>
            </a:extLst>
          </p:cNvPr>
          <p:cNvSpPr>
            <a:spLocks noGrp="1"/>
          </p:cNvSpPr>
          <p:nvPr>
            <p:ph type="body" sz="quarter" idx="13"/>
          </p:nvPr>
        </p:nvSpPr>
        <p:spPr>
          <a:xfrm>
            <a:off x="438150" y="2125663"/>
            <a:ext cx="11315210" cy="300831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Tree>
    <p:extLst>
      <p:ext uri="{BB962C8B-B14F-4D97-AF65-F5344CB8AC3E}">
        <p14:creationId xmlns:p14="http://schemas.microsoft.com/office/powerpoint/2010/main" val="926836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dia-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C96A4F-8915-4C3F-22F2-4B3191F3D7A4}"/>
              </a:ext>
            </a:extLst>
          </p:cNvPr>
          <p:cNvSpPr>
            <a:spLocks noGrp="1"/>
          </p:cNvSpPr>
          <p:nvPr>
            <p:ph type="title"/>
          </p:nvPr>
        </p:nvSpPr>
        <p:spPr>
          <a:xfrm>
            <a:off x="438149" y="365125"/>
            <a:ext cx="11315211" cy="1325563"/>
          </a:xfrm>
        </p:spPr>
        <p:txBody>
          <a:bodyPr/>
          <a:lstStyle>
            <a:lvl1pPr>
              <a:defRPr b="1">
                <a:solidFill>
                  <a:schemeClr val="accent1"/>
                </a:solidFill>
              </a:defRPr>
            </a:lvl1pPr>
          </a:lstStyle>
          <a:p>
            <a:r>
              <a:rPr lang="nl-NL"/>
              <a:t>Klik om stijl te bewerken</a:t>
            </a:r>
            <a:endParaRPr lang="nl-BE" dirty="0"/>
          </a:p>
        </p:txBody>
      </p:sp>
      <p:sp>
        <p:nvSpPr>
          <p:cNvPr id="11" name="Tijdelijke aanduiding voor tekst 10">
            <a:extLst>
              <a:ext uri="{FF2B5EF4-FFF2-40B4-BE49-F238E27FC236}">
                <a16:creationId xmlns:a16="http://schemas.microsoft.com/office/drawing/2014/main" id="{73D11BE1-F171-3F8F-F53A-3B2A00BB2856}"/>
              </a:ext>
            </a:extLst>
          </p:cNvPr>
          <p:cNvSpPr>
            <a:spLocks noGrp="1"/>
          </p:cNvSpPr>
          <p:nvPr>
            <p:ph type="body" sz="quarter" idx="13"/>
          </p:nvPr>
        </p:nvSpPr>
        <p:spPr>
          <a:xfrm>
            <a:off x="438150" y="2125663"/>
            <a:ext cx="5219700" cy="300831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13" name="Tijdelijke aanduiding voor tekst 12">
            <a:extLst>
              <a:ext uri="{FF2B5EF4-FFF2-40B4-BE49-F238E27FC236}">
                <a16:creationId xmlns:a16="http://schemas.microsoft.com/office/drawing/2014/main" id="{5C907C5D-70F8-2C06-704A-BA36325A92A6}"/>
              </a:ext>
            </a:extLst>
          </p:cNvPr>
          <p:cNvSpPr>
            <a:spLocks noGrp="1"/>
          </p:cNvSpPr>
          <p:nvPr>
            <p:ph type="body" sz="quarter" idx="14"/>
          </p:nvPr>
        </p:nvSpPr>
        <p:spPr>
          <a:xfrm>
            <a:off x="6534150" y="2125663"/>
            <a:ext cx="5219700" cy="300831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Tree>
    <p:extLst>
      <p:ext uri="{BB962C8B-B14F-4D97-AF65-F5344CB8AC3E}">
        <p14:creationId xmlns:p14="http://schemas.microsoft.com/office/powerpoint/2010/main" val="3477737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dia-3">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C96A4F-8915-4C3F-22F2-4B3191F3D7A4}"/>
              </a:ext>
            </a:extLst>
          </p:cNvPr>
          <p:cNvSpPr>
            <a:spLocks noGrp="1"/>
          </p:cNvSpPr>
          <p:nvPr>
            <p:ph type="title"/>
          </p:nvPr>
        </p:nvSpPr>
        <p:spPr>
          <a:xfrm>
            <a:off x="438149" y="421542"/>
            <a:ext cx="5219701" cy="1269146"/>
          </a:xfrm>
        </p:spPr>
        <p:txBody>
          <a:bodyPr/>
          <a:lstStyle>
            <a:lvl1pPr>
              <a:defRPr b="1">
                <a:solidFill>
                  <a:schemeClr val="accent1"/>
                </a:solidFill>
              </a:defRPr>
            </a:lvl1pPr>
          </a:lstStyle>
          <a:p>
            <a:r>
              <a:rPr lang="nl-NL"/>
              <a:t>Klik om stijl te bewerken</a:t>
            </a:r>
            <a:endParaRPr lang="nl-BE" dirty="0"/>
          </a:p>
        </p:txBody>
      </p:sp>
      <p:sp>
        <p:nvSpPr>
          <p:cNvPr id="19" name="Tijdelijke aanduiding voor tekst 18">
            <a:extLst>
              <a:ext uri="{FF2B5EF4-FFF2-40B4-BE49-F238E27FC236}">
                <a16:creationId xmlns:a16="http://schemas.microsoft.com/office/drawing/2014/main" id="{941BC66C-348A-3BCA-A245-85B9BEE1639B}"/>
              </a:ext>
            </a:extLst>
          </p:cNvPr>
          <p:cNvSpPr>
            <a:spLocks noGrp="1"/>
          </p:cNvSpPr>
          <p:nvPr>
            <p:ph type="body" sz="quarter" idx="15" hasCustomPrompt="1"/>
          </p:nvPr>
        </p:nvSpPr>
        <p:spPr>
          <a:xfrm>
            <a:off x="6534150" y="422275"/>
            <a:ext cx="5219700" cy="1350963"/>
          </a:xfrm>
        </p:spPr>
        <p:txBody>
          <a:bodyPr anchor="ctr">
            <a:normAutofit/>
          </a:bodyPr>
          <a:lstStyle>
            <a:lvl1pPr marL="0" indent="0">
              <a:buNone/>
              <a:defRPr sz="4400" b="1">
                <a:solidFill>
                  <a:schemeClr val="accent1"/>
                </a:solidFill>
                <a:latin typeface="+mj-lt"/>
              </a:defRPr>
            </a:lvl1pPr>
          </a:lstStyle>
          <a:p>
            <a:pPr lvl="0"/>
            <a:r>
              <a:rPr lang="nl-NL" dirty="0"/>
              <a:t>Klik om stijl te bewerken</a:t>
            </a:r>
            <a:endParaRPr lang="nl-BE" dirty="0"/>
          </a:p>
        </p:txBody>
      </p:sp>
      <p:sp>
        <p:nvSpPr>
          <p:cNvPr id="3" name="Tijdelijke aanduiding voor tekst 10">
            <a:extLst>
              <a:ext uri="{FF2B5EF4-FFF2-40B4-BE49-F238E27FC236}">
                <a16:creationId xmlns:a16="http://schemas.microsoft.com/office/drawing/2014/main" id="{2565801E-11B4-0AE7-C6B5-7D85FAAD3E06}"/>
              </a:ext>
            </a:extLst>
          </p:cNvPr>
          <p:cNvSpPr>
            <a:spLocks noGrp="1"/>
          </p:cNvSpPr>
          <p:nvPr>
            <p:ph type="body" sz="quarter" idx="13"/>
          </p:nvPr>
        </p:nvSpPr>
        <p:spPr>
          <a:xfrm>
            <a:off x="438150" y="2125663"/>
            <a:ext cx="5219700" cy="300831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4" name="Tijdelijke aanduiding voor tekst 12">
            <a:extLst>
              <a:ext uri="{FF2B5EF4-FFF2-40B4-BE49-F238E27FC236}">
                <a16:creationId xmlns:a16="http://schemas.microsoft.com/office/drawing/2014/main" id="{DBFFD5F5-68D2-7D62-2D07-29C1621E93B5}"/>
              </a:ext>
            </a:extLst>
          </p:cNvPr>
          <p:cNvSpPr>
            <a:spLocks noGrp="1"/>
          </p:cNvSpPr>
          <p:nvPr>
            <p:ph type="body" sz="quarter" idx="14"/>
          </p:nvPr>
        </p:nvSpPr>
        <p:spPr>
          <a:xfrm>
            <a:off x="6534150" y="2125663"/>
            <a:ext cx="5219700" cy="300831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Tree>
    <p:extLst>
      <p:ext uri="{BB962C8B-B14F-4D97-AF65-F5344CB8AC3E}">
        <p14:creationId xmlns:p14="http://schemas.microsoft.com/office/powerpoint/2010/main" val="298630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ediadia-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B2E327-BEBA-F0F1-9D25-5CA2F9E4246F}"/>
              </a:ext>
            </a:extLst>
          </p:cNvPr>
          <p:cNvSpPr>
            <a:spLocks noGrp="1"/>
          </p:cNvSpPr>
          <p:nvPr>
            <p:ph type="title"/>
          </p:nvPr>
        </p:nvSpPr>
        <p:spPr>
          <a:xfrm>
            <a:off x="438149" y="365125"/>
            <a:ext cx="11315211" cy="1325563"/>
          </a:xfrm>
        </p:spPr>
        <p:txBody>
          <a:bodyPr/>
          <a:lstStyle>
            <a:lvl1pPr>
              <a:defRPr b="1">
                <a:solidFill>
                  <a:schemeClr val="accent1"/>
                </a:solidFill>
              </a:defRPr>
            </a:lvl1pPr>
          </a:lstStyle>
          <a:p>
            <a:r>
              <a:rPr lang="nl-NL"/>
              <a:t>Klik om stijl te bewerken</a:t>
            </a:r>
            <a:endParaRPr lang="nl-BE" dirty="0"/>
          </a:p>
        </p:txBody>
      </p:sp>
      <p:sp>
        <p:nvSpPr>
          <p:cNvPr id="8" name="Tijdelijke aanduiding voor tekst 7">
            <a:extLst>
              <a:ext uri="{FF2B5EF4-FFF2-40B4-BE49-F238E27FC236}">
                <a16:creationId xmlns:a16="http://schemas.microsoft.com/office/drawing/2014/main" id="{5DC40B3C-FD37-99D2-77BB-E030734BB53C}"/>
              </a:ext>
            </a:extLst>
          </p:cNvPr>
          <p:cNvSpPr>
            <a:spLocks noGrp="1"/>
          </p:cNvSpPr>
          <p:nvPr>
            <p:ph type="body" sz="quarter" idx="13"/>
          </p:nvPr>
        </p:nvSpPr>
        <p:spPr>
          <a:xfrm>
            <a:off x="438150" y="2133600"/>
            <a:ext cx="5657850" cy="299402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10" name="Tijdelijke aanduiding voor inhoud 9">
            <a:extLst>
              <a:ext uri="{FF2B5EF4-FFF2-40B4-BE49-F238E27FC236}">
                <a16:creationId xmlns:a16="http://schemas.microsoft.com/office/drawing/2014/main" id="{159A142F-48AE-0CE6-2762-C1CB152E52E0}"/>
              </a:ext>
            </a:extLst>
          </p:cNvPr>
          <p:cNvSpPr>
            <a:spLocks noGrp="1"/>
          </p:cNvSpPr>
          <p:nvPr>
            <p:ph sz="quarter" idx="14"/>
          </p:nvPr>
        </p:nvSpPr>
        <p:spPr>
          <a:xfrm>
            <a:off x="6500813" y="2133600"/>
            <a:ext cx="5253037" cy="2994025"/>
          </a:xfrm>
        </p:spPr>
        <p:txBody>
          <a:bodyPr/>
          <a:lstStyle>
            <a:lvl1pPr marL="0" indent="0">
              <a:buNone/>
              <a:defRPr/>
            </a:lvl1pPr>
          </a:lstStyle>
          <a:p>
            <a:pPr lvl="0"/>
            <a:r>
              <a:rPr lang="nl-NL"/>
              <a:t>Klikken om de tekststijl van het model te bewerken</a:t>
            </a:r>
          </a:p>
        </p:txBody>
      </p:sp>
    </p:spTree>
    <p:extLst>
      <p:ext uri="{BB962C8B-B14F-4D97-AF65-F5344CB8AC3E}">
        <p14:creationId xmlns:p14="http://schemas.microsoft.com/office/powerpoint/2010/main" val="1432415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7DF0167D-8B2B-D21B-6249-AAFA5F9C8CE3}"/>
              </a:ext>
            </a:extLst>
          </p:cNvPr>
          <p:cNvSpPr>
            <a:spLocks noGrp="1"/>
          </p:cNvSpPr>
          <p:nvPr>
            <p:ph type="title"/>
          </p:nvPr>
        </p:nvSpPr>
        <p:spPr>
          <a:xfrm>
            <a:off x="438639" y="365125"/>
            <a:ext cx="11314722" cy="1325563"/>
          </a:xfrm>
          <a:prstGeom prst="rect">
            <a:avLst/>
          </a:prstGeom>
        </p:spPr>
        <p:txBody>
          <a:bodyPr vert="horz" lIns="91440" tIns="45720" rIns="91440" bIns="45720" rtlCol="0" anchor="ctr">
            <a:normAutofit/>
          </a:bodyPr>
          <a:lstStyle/>
          <a:p>
            <a:r>
              <a:rPr lang="nl-NL" dirty="0"/>
              <a:t>Klik om stijl te bewerken</a:t>
            </a:r>
            <a:endParaRPr lang="nl-BE" dirty="0"/>
          </a:p>
        </p:txBody>
      </p:sp>
      <p:sp>
        <p:nvSpPr>
          <p:cNvPr id="3" name="Tijdelijke aanduiding voor tekst 2">
            <a:extLst>
              <a:ext uri="{FF2B5EF4-FFF2-40B4-BE49-F238E27FC236}">
                <a16:creationId xmlns:a16="http://schemas.microsoft.com/office/drawing/2014/main" id="{69142359-8A2E-1450-1E66-CF2B04D69184}"/>
              </a:ext>
            </a:extLst>
          </p:cNvPr>
          <p:cNvSpPr>
            <a:spLocks noGrp="1"/>
          </p:cNvSpPr>
          <p:nvPr>
            <p:ph type="body" idx="1"/>
          </p:nvPr>
        </p:nvSpPr>
        <p:spPr>
          <a:xfrm>
            <a:off x="438639" y="2133600"/>
            <a:ext cx="11314721" cy="3008501"/>
          </a:xfrm>
          <a:prstGeom prst="rect">
            <a:avLst/>
          </a:prstGeom>
        </p:spPr>
        <p:txBody>
          <a:bodyPr vert="horz" lIns="91440" tIns="45720" rIns="91440" bIns="45720" rtlCol="0">
            <a:normAutofit/>
          </a:bodyPr>
          <a:lstStyle/>
          <a:p>
            <a:pPr lvl="0"/>
            <a:r>
              <a:rPr lang="nl-NL" dirty="0"/>
              <a:t>Klikken om de tekststijl van het model te bewerken</a:t>
            </a:r>
          </a:p>
          <a:p>
            <a:pPr lvl="0"/>
            <a:r>
              <a:rPr lang="nl-NL" dirty="0"/>
              <a:t>Klikken om de tekststijl van het model te bewerken</a:t>
            </a:r>
          </a:p>
          <a:p>
            <a:pPr lvl="1"/>
            <a:r>
              <a:rPr lang="nl-NL" dirty="0"/>
              <a:t>Tweede niveau</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pic>
        <p:nvPicPr>
          <p:cNvPr id="10" name="Afbeelding 9">
            <a:extLst>
              <a:ext uri="{FF2B5EF4-FFF2-40B4-BE49-F238E27FC236}">
                <a16:creationId xmlns:a16="http://schemas.microsoft.com/office/drawing/2014/main" id="{83C09791-3395-027F-1669-5CBCB03493D1}"/>
              </a:ext>
            </a:extLst>
          </p:cNvPr>
          <p:cNvPicPr>
            <a:picLocks noChangeAspect="1"/>
          </p:cNvPicPr>
          <p:nvPr userDrawn="1"/>
        </p:nvPicPr>
        <p:blipFill>
          <a:blip r:embed="rId25"/>
          <a:stretch>
            <a:fillRect/>
          </a:stretch>
        </p:blipFill>
        <p:spPr>
          <a:xfrm>
            <a:off x="438639" y="5907371"/>
            <a:ext cx="1334405" cy="585504"/>
          </a:xfrm>
          <a:prstGeom prst="rect">
            <a:avLst/>
          </a:prstGeom>
        </p:spPr>
      </p:pic>
      <p:sp>
        <p:nvSpPr>
          <p:cNvPr id="4" name="Tekstvak 3">
            <a:extLst>
              <a:ext uri="{FF2B5EF4-FFF2-40B4-BE49-F238E27FC236}">
                <a16:creationId xmlns:a16="http://schemas.microsoft.com/office/drawing/2014/main" id="{99AF7E69-A675-9C1E-A447-A661D3CB1457}"/>
              </a:ext>
            </a:extLst>
          </p:cNvPr>
          <p:cNvSpPr txBox="1"/>
          <p:nvPr userDrawn="1"/>
        </p:nvSpPr>
        <p:spPr>
          <a:xfrm>
            <a:off x="9580978" y="6215876"/>
            <a:ext cx="2172382" cy="276999"/>
          </a:xfrm>
          <a:prstGeom prst="rect">
            <a:avLst/>
          </a:prstGeom>
          <a:noFill/>
        </p:spPr>
        <p:txBody>
          <a:bodyPr wrap="square" rtlCol="0" anchor="b">
            <a:spAutoFit/>
          </a:bodyPr>
          <a:lstStyle/>
          <a:p>
            <a:pPr algn="r"/>
            <a:fld id="{EBA371D9-BA21-184A-8248-6D7210B5B8FD}" type="slidenum">
              <a:rPr lang="nl-BE" sz="1200" smtClean="0">
                <a:solidFill>
                  <a:schemeClr val="accent1"/>
                </a:solidFill>
              </a:rPr>
              <a:pPr algn="r"/>
              <a:t>‹nr.›</a:t>
            </a:fld>
            <a:endParaRPr lang="nl-BE" sz="1200" dirty="0">
              <a:solidFill>
                <a:schemeClr val="accent1"/>
              </a:solidFill>
            </a:endParaRPr>
          </a:p>
        </p:txBody>
      </p:sp>
    </p:spTree>
    <p:extLst>
      <p:ext uri="{BB962C8B-B14F-4D97-AF65-F5344CB8AC3E}">
        <p14:creationId xmlns:p14="http://schemas.microsoft.com/office/powerpoint/2010/main" val="3806857412"/>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50" r:id="rId6"/>
    <p:sldLayoutId id="2147483660" r:id="rId7"/>
    <p:sldLayoutId id="2147483667" r:id="rId8"/>
    <p:sldLayoutId id="2147483668" r:id="rId9"/>
    <p:sldLayoutId id="2147483669" r:id="rId10"/>
    <p:sldLayoutId id="2147483670" r:id="rId11"/>
    <p:sldLayoutId id="2147483671" r:id="rId12"/>
    <p:sldLayoutId id="2147483649" r:id="rId13"/>
    <p:sldLayoutId id="2147483681" r:id="rId14"/>
    <p:sldLayoutId id="2147483683" r:id="rId15"/>
    <p:sldLayoutId id="2147483682" r:id="rId16"/>
    <p:sldLayoutId id="2147483675" r:id="rId17"/>
    <p:sldLayoutId id="2147483677" r:id="rId18"/>
    <p:sldLayoutId id="2147483679" r:id="rId19"/>
    <p:sldLayoutId id="2147483684" r:id="rId20"/>
    <p:sldLayoutId id="2147483685" r:id="rId21"/>
    <p:sldLayoutId id="2147483686" r:id="rId22"/>
    <p:sldLayoutId id="2147483680" r:id="rId23"/>
  </p:sldLayoutIdLst>
  <p:hf hdr="0" ftr="0" dt="0"/>
  <p:txStyles>
    <p:titleStyle>
      <a:lvl1pPr algn="l" defTabSz="914400" rtl="0" eaLnBrk="1" latinLnBrk="0" hangingPunct="1">
        <a:lnSpc>
          <a:spcPct val="100000"/>
        </a:lnSpc>
        <a:spcBef>
          <a:spcPct val="0"/>
        </a:spcBef>
        <a:buNone/>
        <a:defRPr sz="4400" b="1" kern="1200">
          <a:solidFill>
            <a:schemeClr val="accent1"/>
          </a:solidFill>
          <a:latin typeface="+mj-lt"/>
          <a:ea typeface="+mj-ea"/>
          <a:cs typeface="+mj-cs"/>
        </a:defRPr>
      </a:lvl1pPr>
    </p:titleStyle>
    <p:bodyStyle>
      <a:lvl1pPr marL="228600" indent="-228600" algn="l" defTabSz="914400" rtl="0" eaLnBrk="1" latinLnBrk="0" hangingPunct="1">
        <a:lnSpc>
          <a:spcPct val="100000"/>
        </a:lnSpc>
        <a:spcBef>
          <a:spcPts val="500"/>
        </a:spcBef>
        <a:buClr>
          <a:schemeClr val="accent1"/>
        </a:buClr>
        <a:buSzPct val="90000"/>
        <a:buFont typeface="Arial" panose="020B0604020202020204" pitchFamily="34" charset="0"/>
        <a:buChar char="•"/>
        <a:defRPr sz="2800" kern="1200" spc="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accent1"/>
        </a:buClr>
        <a:buSzPct val="90000"/>
        <a:buFont typeface="Arial" panose="020B0604020202020204" pitchFamily="34" charset="0"/>
        <a:buChar char="•"/>
        <a:defRPr sz="2400" kern="1200" spc="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accent1"/>
        </a:buClr>
        <a:buSzPct val="90000"/>
        <a:buFont typeface="Arial" panose="020B0604020202020204" pitchFamily="34" charset="0"/>
        <a:buChar char="•"/>
        <a:defRPr sz="2000" kern="1200" spc="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1"/>
        </a:buClr>
        <a:buSzPct val="90000"/>
        <a:buFont typeface="Arial" panose="020B0604020202020204" pitchFamily="34" charset="0"/>
        <a:buChar char="•"/>
        <a:defRPr sz="1800" kern="1200" spc="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accent1"/>
        </a:buClr>
        <a:buSzPct val="90000"/>
        <a:buFont typeface="Arial" panose="020B0604020202020204" pitchFamily="34" charset="0"/>
        <a:buChar char="•"/>
        <a:defRPr sz="1800" kern="1200" spc="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6BC9AD-C739-1AFD-205A-9B42235FE5C7}"/>
              </a:ext>
            </a:extLst>
          </p:cNvPr>
          <p:cNvSpPr>
            <a:spLocks noGrp="1"/>
          </p:cNvSpPr>
          <p:nvPr>
            <p:ph type="ctrTitle"/>
          </p:nvPr>
        </p:nvSpPr>
        <p:spPr/>
        <p:txBody>
          <a:bodyPr/>
          <a:lstStyle/>
          <a:p>
            <a:r>
              <a:rPr lang="nl-BE" dirty="0"/>
              <a:t>Verkeer in de klas:</a:t>
            </a:r>
          </a:p>
        </p:txBody>
      </p:sp>
      <p:sp>
        <p:nvSpPr>
          <p:cNvPr id="3" name="Ondertitel 2">
            <a:extLst>
              <a:ext uri="{FF2B5EF4-FFF2-40B4-BE49-F238E27FC236}">
                <a16:creationId xmlns:a16="http://schemas.microsoft.com/office/drawing/2014/main" id="{81A22873-2CCF-5CAF-EC4E-31CDA04E2384}"/>
              </a:ext>
            </a:extLst>
          </p:cNvPr>
          <p:cNvSpPr>
            <a:spLocks noGrp="1"/>
          </p:cNvSpPr>
          <p:nvPr>
            <p:ph type="subTitle" idx="1"/>
          </p:nvPr>
        </p:nvSpPr>
        <p:spPr/>
        <p:txBody>
          <a:bodyPr/>
          <a:lstStyle/>
          <a:p>
            <a:r>
              <a:rPr lang="nl-BE" dirty="0"/>
              <a:t>Wie ben jij in het verkeer?</a:t>
            </a:r>
          </a:p>
        </p:txBody>
      </p:sp>
    </p:spTree>
    <p:extLst>
      <p:ext uri="{BB962C8B-B14F-4D97-AF65-F5344CB8AC3E}">
        <p14:creationId xmlns:p14="http://schemas.microsoft.com/office/powerpoint/2010/main" val="14152615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807B87-A5CA-B46B-FD23-C52BDDF0F01C}"/>
              </a:ext>
            </a:extLst>
          </p:cNvPr>
          <p:cNvSpPr>
            <a:spLocks noGrp="1"/>
          </p:cNvSpPr>
          <p:nvPr>
            <p:ph type="title"/>
          </p:nvPr>
        </p:nvSpPr>
        <p:spPr/>
        <p:txBody>
          <a:bodyPr>
            <a:normAutofit fontScale="90000"/>
          </a:bodyPr>
          <a:lstStyle/>
          <a:p>
            <a:r>
              <a:rPr lang="nl-BE" sz="4400" dirty="0"/>
              <a:t>1. Je  komt aan dit zebrapad. Het is rood, er komt geen verkeer. Wat doe je? </a:t>
            </a:r>
            <a:endParaRPr lang="nl-BE" dirty="0"/>
          </a:p>
        </p:txBody>
      </p:sp>
      <p:sp>
        <p:nvSpPr>
          <p:cNvPr id="3" name="Tijdelijke aanduiding voor tekst 2">
            <a:extLst>
              <a:ext uri="{FF2B5EF4-FFF2-40B4-BE49-F238E27FC236}">
                <a16:creationId xmlns:a16="http://schemas.microsoft.com/office/drawing/2014/main" id="{65BBF7F1-CB2D-F3ED-10FD-3E2C1E1AD82D}"/>
              </a:ext>
            </a:extLst>
          </p:cNvPr>
          <p:cNvSpPr>
            <a:spLocks noGrp="1"/>
          </p:cNvSpPr>
          <p:nvPr>
            <p:ph type="body" sz="quarter" idx="13"/>
          </p:nvPr>
        </p:nvSpPr>
        <p:spPr>
          <a:xfrm>
            <a:off x="4443663" y="1892969"/>
            <a:ext cx="7555832" cy="3561347"/>
          </a:xfrm>
        </p:spPr>
        <p:txBody>
          <a:bodyPr>
            <a:normAutofit/>
          </a:bodyPr>
          <a:lstStyle/>
          <a:p>
            <a:pPr indent="0"/>
            <a:endParaRPr lang="nl-BE" sz="2400" dirty="0"/>
          </a:p>
          <a:p>
            <a:pPr marL="0" indent="0">
              <a:buNone/>
            </a:pPr>
            <a:r>
              <a:rPr lang="nl-BE" sz="2800" dirty="0">
                <a:sym typeface="Wingdings" panose="05000000000000000000" pitchFamily="2" charset="2"/>
              </a:rPr>
              <a:t> </a:t>
            </a:r>
            <a:r>
              <a:rPr lang="nl-BE" sz="2800" dirty="0"/>
              <a:t>Op de plaatsen met tweekleurige voetgangerslichten, mogen de voetgangers zich niet op de rijbaan begeven zolang de lichten hun dat niet toelaten. Begin je over te steken wanneer het groen is en het wordt ineens rood, dan mag je verder oversteken. </a:t>
            </a:r>
          </a:p>
        </p:txBody>
      </p:sp>
      <p:pic>
        <p:nvPicPr>
          <p:cNvPr id="4" name="Picture 2" descr="Afbeeldingsresultaat voor voetgangers door rood">
            <a:extLst>
              <a:ext uri="{FF2B5EF4-FFF2-40B4-BE49-F238E27FC236}">
                <a16:creationId xmlns:a16="http://schemas.microsoft.com/office/drawing/2014/main" id="{89A57CF1-DC97-495E-A4B3-264AF3E3EE4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9570" y="2410517"/>
            <a:ext cx="3786893" cy="2526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1281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807B87-A5CA-B46B-FD23-C52BDDF0F01C}"/>
              </a:ext>
            </a:extLst>
          </p:cNvPr>
          <p:cNvSpPr>
            <a:spLocks noGrp="1"/>
          </p:cNvSpPr>
          <p:nvPr>
            <p:ph type="title"/>
          </p:nvPr>
        </p:nvSpPr>
        <p:spPr>
          <a:xfrm>
            <a:off x="412613" y="573672"/>
            <a:ext cx="11340747" cy="1325563"/>
          </a:xfrm>
        </p:spPr>
        <p:txBody>
          <a:bodyPr>
            <a:normAutofit fontScale="90000"/>
          </a:bodyPr>
          <a:lstStyle/>
          <a:p>
            <a:r>
              <a:rPr lang="nl-BE" sz="4400" dirty="0"/>
              <a:t>2. Je moet wachten aan een overweg. De trein is gepasseerd en de slagbomen gaan omhoog. Wat doe je? </a:t>
            </a:r>
            <a:endParaRPr lang="nl-BE" dirty="0"/>
          </a:p>
        </p:txBody>
      </p:sp>
      <p:sp>
        <p:nvSpPr>
          <p:cNvPr id="3" name="Tijdelijke aanduiding voor tekst 2">
            <a:extLst>
              <a:ext uri="{FF2B5EF4-FFF2-40B4-BE49-F238E27FC236}">
                <a16:creationId xmlns:a16="http://schemas.microsoft.com/office/drawing/2014/main" id="{65BBF7F1-CB2D-F3ED-10FD-3E2C1E1AD82D}"/>
              </a:ext>
            </a:extLst>
          </p:cNvPr>
          <p:cNvSpPr>
            <a:spLocks noGrp="1"/>
          </p:cNvSpPr>
          <p:nvPr>
            <p:ph type="body" sz="quarter" idx="13"/>
          </p:nvPr>
        </p:nvSpPr>
        <p:spPr>
          <a:xfrm>
            <a:off x="4443663" y="2326106"/>
            <a:ext cx="7555832" cy="3561347"/>
          </a:xfrm>
        </p:spPr>
        <p:txBody>
          <a:bodyPr>
            <a:normAutofit fontScale="92500" lnSpcReduction="10000"/>
          </a:bodyPr>
          <a:lstStyle/>
          <a:p>
            <a:pPr indent="0"/>
            <a:endParaRPr lang="nl-BE" sz="2400" dirty="0"/>
          </a:p>
          <a:p>
            <a:pPr marL="0" indent="0">
              <a:buNone/>
            </a:pPr>
            <a:r>
              <a:rPr lang="nl-BE" sz="2800" dirty="0">
                <a:sym typeface="Wingdings" panose="05000000000000000000" pitchFamily="2" charset="2"/>
              </a:rPr>
              <a:t></a:t>
            </a:r>
            <a:r>
              <a:rPr lang="nl-BE" sz="2800" dirty="0"/>
              <a:t> Treinen lopen in België gemiddeld zes uur per dag vertraging op door mensen die de sporen oversteken wanneer dat niet mag. De verkeerstekens aan een overweg negeren is een overtreding van de 4e graad (= zeer zware overtreding). De boete daarvoor is minstens 220 euro + daarbovenop sinds kort een administratieve boete van 300 euro. </a:t>
            </a:r>
          </a:p>
        </p:txBody>
      </p:sp>
      <p:pic>
        <p:nvPicPr>
          <p:cNvPr id="5" name="Picture 4" descr="Afbeeldingsresultaat voor overweg fietsers">
            <a:extLst>
              <a:ext uri="{FF2B5EF4-FFF2-40B4-BE49-F238E27FC236}">
                <a16:creationId xmlns:a16="http://schemas.microsoft.com/office/drawing/2014/main" id="{C9F70BD1-7FB4-4A23-980F-55512A4E308C}"/>
              </a:ext>
            </a:extLst>
          </p:cNvPr>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a:ext>
            </a:extLst>
          </a:blip>
          <a:srcRect b="-1"/>
          <a:stretch/>
        </p:blipFill>
        <p:spPr bwMode="auto">
          <a:xfrm>
            <a:off x="412613" y="2654595"/>
            <a:ext cx="3843466" cy="2038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48263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807B87-A5CA-B46B-FD23-C52BDDF0F01C}"/>
              </a:ext>
            </a:extLst>
          </p:cNvPr>
          <p:cNvSpPr>
            <a:spLocks noGrp="1"/>
          </p:cNvSpPr>
          <p:nvPr>
            <p:ph type="title"/>
          </p:nvPr>
        </p:nvSpPr>
        <p:spPr>
          <a:xfrm>
            <a:off x="412613" y="573672"/>
            <a:ext cx="11340747" cy="1325563"/>
          </a:xfrm>
        </p:spPr>
        <p:txBody>
          <a:bodyPr>
            <a:normAutofit fontScale="90000"/>
          </a:bodyPr>
          <a:lstStyle/>
          <a:p>
            <a:r>
              <a:rPr lang="nl-BE" sz="4400" dirty="0"/>
              <a:t>3. Je bent in groep met de fiets. Als je deze straat inrijdt dan scheelt dat 5 minuten. Wat doe je?</a:t>
            </a:r>
            <a:endParaRPr lang="nl-BE" dirty="0"/>
          </a:p>
        </p:txBody>
      </p:sp>
      <p:sp>
        <p:nvSpPr>
          <p:cNvPr id="3" name="Tijdelijke aanduiding voor tekst 2">
            <a:extLst>
              <a:ext uri="{FF2B5EF4-FFF2-40B4-BE49-F238E27FC236}">
                <a16:creationId xmlns:a16="http://schemas.microsoft.com/office/drawing/2014/main" id="{65BBF7F1-CB2D-F3ED-10FD-3E2C1E1AD82D}"/>
              </a:ext>
            </a:extLst>
          </p:cNvPr>
          <p:cNvSpPr>
            <a:spLocks noGrp="1"/>
          </p:cNvSpPr>
          <p:nvPr>
            <p:ph type="body" sz="quarter" idx="13"/>
          </p:nvPr>
        </p:nvSpPr>
        <p:spPr>
          <a:xfrm>
            <a:off x="4443663" y="2326106"/>
            <a:ext cx="7555832" cy="3561347"/>
          </a:xfrm>
        </p:spPr>
        <p:txBody>
          <a:bodyPr>
            <a:normAutofit/>
          </a:bodyPr>
          <a:lstStyle/>
          <a:p>
            <a:pPr indent="0">
              <a:buNone/>
            </a:pPr>
            <a:r>
              <a:rPr lang="nl-BE" sz="2800" dirty="0">
                <a:sym typeface="Wingdings" panose="05000000000000000000" pitchFamily="2" charset="2"/>
              </a:rPr>
              <a:t> H</a:t>
            </a:r>
            <a:r>
              <a:rPr lang="nl-BE" sz="2800" dirty="0"/>
              <a:t>et verkeersbord zegt dat het voor iedere bestuurder (dus ook voor fietsers) verboden is om in deze richting voorbij het bord te rijden. Uit de tegengestelde richting kunnen wel bestuurders komen.</a:t>
            </a:r>
          </a:p>
        </p:txBody>
      </p:sp>
      <p:pic>
        <p:nvPicPr>
          <p:cNvPr id="4" name="Picture 2">
            <a:extLst>
              <a:ext uri="{FF2B5EF4-FFF2-40B4-BE49-F238E27FC236}">
                <a16:creationId xmlns:a16="http://schemas.microsoft.com/office/drawing/2014/main" id="{C6185A38-9088-462B-8055-BCD7CE4D7A0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2613" y="2386264"/>
            <a:ext cx="4215696" cy="2805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5625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807B87-A5CA-B46B-FD23-C52BDDF0F01C}"/>
              </a:ext>
            </a:extLst>
          </p:cNvPr>
          <p:cNvSpPr>
            <a:spLocks noGrp="1"/>
          </p:cNvSpPr>
          <p:nvPr>
            <p:ph type="title"/>
          </p:nvPr>
        </p:nvSpPr>
        <p:spPr>
          <a:xfrm>
            <a:off x="412613" y="573672"/>
            <a:ext cx="11340747" cy="1325563"/>
          </a:xfrm>
        </p:spPr>
        <p:txBody>
          <a:bodyPr>
            <a:normAutofit fontScale="90000"/>
          </a:bodyPr>
          <a:lstStyle/>
          <a:p>
            <a:r>
              <a:rPr lang="nl-BE" sz="4400" dirty="0"/>
              <a:t>4. Je fietst in groep op dit fietspad en ziet een voetganger oversteken. Wat doe je? </a:t>
            </a:r>
            <a:endParaRPr lang="nl-BE" dirty="0"/>
          </a:p>
        </p:txBody>
      </p:sp>
      <p:sp>
        <p:nvSpPr>
          <p:cNvPr id="3" name="Tijdelijke aanduiding voor tekst 2">
            <a:extLst>
              <a:ext uri="{FF2B5EF4-FFF2-40B4-BE49-F238E27FC236}">
                <a16:creationId xmlns:a16="http://schemas.microsoft.com/office/drawing/2014/main" id="{65BBF7F1-CB2D-F3ED-10FD-3E2C1E1AD82D}"/>
              </a:ext>
            </a:extLst>
          </p:cNvPr>
          <p:cNvSpPr>
            <a:spLocks noGrp="1"/>
          </p:cNvSpPr>
          <p:nvPr>
            <p:ph type="body" sz="quarter" idx="13"/>
          </p:nvPr>
        </p:nvSpPr>
        <p:spPr>
          <a:xfrm>
            <a:off x="4443663" y="2326106"/>
            <a:ext cx="7555832" cy="3561347"/>
          </a:xfrm>
        </p:spPr>
        <p:txBody>
          <a:bodyPr>
            <a:normAutofit/>
          </a:bodyPr>
          <a:lstStyle/>
          <a:p>
            <a:pPr indent="0">
              <a:buNone/>
            </a:pPr>
            <a:r>
              <a:rPr lang="nl-NL" sz="2800" dirty="0">
                <a:sym typeface="Wingdings" panose="05000000000000000000" pitchFamily="2" charset="2"/>
              </a:rPr>
              <a:t> De voetganger heeft voorrang want hij stapt op het zebrapad. En het zebrapad loopt door over het fietspad.</a:t>
            </a:r>
          </a:p>
        </p:txBody>
      </p:sp>
      <p:pic>
        <p:nvPicPr>
          <p:cNvPr id="5" name="Afbeelding 4">
            <a:extLst>
              <a:ext uri="{FF2B5EF4-FFF2-40B4-BE49-F238E27FC236}">
                <a16:creationId xmlns:a16="http://schemas.microsoft.com/office/drawing/2014/main" id="{4F53AB6A-B2AD-CB4F-8477-8FC5CD76FE2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12612" y="2354179"/>
            <a:ext cx="4143345" cy="3003063"/>
          </a:xfrm>
          <a:prstGeom prst="rect">
            <a:avLst/>
          </a:prstGeom>
        </p:spPr>
      </p:pic>
    </p:spTree>
    <p:extLst>
      <p:ext uri="{BB962C8B-B14F-4D97-AF65-F5344CB8AC3E}">
        <p14:creationId xmlns:p14="http://schemas.microsoft.com/office/powerpoint/2010/main" val="25636711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807B87-A5CA-B46B-FD23-C52BDDF0F01C}"/>
              </a:ext>
            </a:extLst>
          </p:cNvPr>
          <p:cNvSpPr>
            <a:spLocks noGrp="1"/>
          </p:cNvSpPr>
          <p:nvPr>
            <p:ph type="title"/>
          </p:nvPr>
        </p:nvSpPr>
        <p:spPr>
          <a:xfrm>
            <a:off x="412612" y="970547"/>
            <a:ext cx="11340747" cy="1325563"/>
          </a:xfrm>
        </p:spPr>
        <p:txBody>
          <a:bodyPr>
            <a:normAutofit fontScale="90000"/>
          </a:bodyPr>
          <a:lstStyle/>
          <a:p>
            <a:r>
              <a:rPr lang="nl-BE" sz="4400" dirty="0"/>
              <a:t>5. Je komt in groep aan een verkeerslicht. Het is nog groen en jullie mogen doorrijden . Als jij aan het licht komt wordt het oranje. Wat doe je? </a:t>
            </a:r>
            <a:endParaRPr lang="nl-BE" dirty="0"/>
          </a:p>
        </p:txBody>
      </p:sp>
      <p:sp>
        <p:nvSpPr>
          <p:cNvPr id="3" name="Tijdelijke aanduiding voor tekst 2">
            <a:extLst>
              <a:ext uri="{FF2B5EF4-FFF2-40B4-BE49-F238E27FC236}">
                <a16:creationId xmlns:a16="http://schemas.microsoft.com/office/drawing/2014/main" id="{65BBF7F1-CB2D-F3ED-10FD-3E2C1E1AD82D}"/>
              </a:ext>
            </a:extLst>
          </p:cNvPr>
          <p:cNvSpPr>
            <a:spLocks noGrp="1"/>
          </p:cNvSpPr>
          <p:nvPr>
            <p:ph type="body" sz="quarter" idx="13"/>
          </p:nvPr>
        </p:nvSpPr>
        <p:spPr>
          <a:xfrm>
            <a:off x="4112625" y="3111370"/>
            <a:ext cx="7918953" cy="3561347"/>
          </a:xfrm>
        </p:spPr>
        <p:txBody>
          <a:bodyPr>
            <a:normAutofit/>
          </a:bodyPr>
          <a:lstStyle/>
          <a:p>
            <a:pPr indent="0">
              <a:buNone/>
            </a:pPr>
            <a:r>
              <a:rPr lang="nl-NL" sz="2400" dirty="0">
                <a:sym typeface="Wingdings" panose="05000000000000000000" pitchFamily="2" charset="2"/>
              </a:rPr>
              <a:t> Net als bij een rood licht, is het bij een oranje licht verboden om de stopstreep of het verkeerslicht voorbij te rijden, behalve als je al zo dicht bent genaderd dat je niet meer veilig kan stoppen. Je kan bij het naderen van een verkeerslicht best wat snelheid minderen zodat je altijd veilig kan stoppen als dat nodig is. Bij rood, maar ook bij oranje!</a:t>
            </a:r>
          </a:p>
        </p:txBody>
      </p:sp>
      <p:pic>
        <p:nvPicPr>
          <p:cNvPr id="4" name="Picture 2" descr="Afbeeldingsresultaat voor verkeerslichten">
            <a:extLst>
              <a:ext uri="{FF2B5EF4-FFF2-40B4-BE49-F238E27FC236}">
                <a16:creationId xmlns:a16="http://schemas.microsoft.com/office/drawing/2014/main" id="{EDFABF7A-CB25-4D6E-A8EA-46AFD3BCC49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2612" y="3103748"/>
            <a:ext cx="3700014" cy="2318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25312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807B87-A5CA-B46B-FD23-C52BDDF0F01C}"/>
              </a:ext>
            </a:extLst>
          </p:cNvPr>
          <p:cNvSpPr>
            <a:spLocks noGrp="1"/>
          </p:cNvSpPr>
          <p:nvPr>
            <p:ph type="title"/>
          </p:nvPr>
        </p:nvSpPr>
        <p:spPr>
          <a:xfrm>
            <a:off x="412612" y="970547"/>
            <a:ext cx="11340747" cy="1325563"/>
          </a:xfrm>
        </p:spPr>
        <p:txBody>
          <a:bodyPr>
            <a:normAutofit fontScale="90000"/>
          </a:bodyPr>
          <a:lstStyle/>
          <a:p>
            <a:r>
              <a:rPr lang="nl-BE" sz="4400" dirty="0"/>
              <a:t>6. Je fietst in groep met twee naast elkaar. Jij rijdt vooraan. Er komt een tegenligger en het is heel smal. Wat doe je? </a:t>
            </a:r>
            <a:endParaRPr lang="nl-BE" dirty="0"/>
          </a:p>
        </p:txBody>
      </p:sp>
      <p:sp>
        <p:nvSpPr>
          <p:cNvPr id="3" name="Tijdelijke aanduiding voor tekst 2">
            <a:extLst>
              <a:ext uri="{FF2B5EF4-FFF2-40B4-BE49-F238E27FC236}">
                <a16:creationId xmlns:a16="http://schemas.microsoft.com/office/drawing/2014/main" id="{65BBF7F1-CB2D-F3ED-10FD-3E2C1E1AD82D}"/>
              </a:ext>
            </a:extLst>
          </p:cNvPr>
          <p:cNvSpPr>
            <a:spLocks noGrp="1"/>
          </p:cNvSpPr>
          <p:nvPr>
            <p:ph type="body" sz="quarter" idx="13"/>
          </p:nvPr>
        </p:nvSpPr>
        <p:spPr>
          <a:xfrm>
            <a:off x="4112625" y="3111370"/>
            <a:ext cx="7918953" cy="3561347"/>
          </a:xfrm>
        </p:spPr>
        <p:txBody>
          <a:bodyPr>
            <a:normAutofit/>
          </a:bodyPr>
          <a:lstStyle/>
          <a:p>
            <a:pPr indent="0">
              <a:buNone/>
            </a:pPr>
            <a:r>
              <a:rPr lang="nl-NL" sz="2400" dirty="0">
                <a:sym typeface="Wingdings" panose="05000000000000000000" pitchFamily="2" charset="2"/>
              </a:rPr>
              <a:t> Als je met twee naast elkaar fietst, ben je verplicht om achter elkaar te gaan rijden zodat een tegenligger kan passeren.</a:t>
            </a:r>
          </a:p>
        </p:txBody>
      </p:sp>
      <p:pic>
        <p:nvPicPr>
          <p:cNvPr id="5" name="Afbeelding 4">
            <a:extLst>
              <a:ext uri="{FF2B5EF4-FFF2-40B4-BE49-F238E27FC236}">
                <a16:creationId xmlns:a16="http://schemas.microsoft.com/office/drawing/2014/main" id="{B595FE62-C0B1-2D0C-9917-2A959816847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2612" y="3111370"/>
            <a:ext cx="3857668" cy="2567604"/>
          </a:xfrm>
          <a:prstGeom prst="rect">
            <a:avLst/>
          </a:prstGeom>
        </p:spPr>
      </p:pic>
    </p:spTree>
    <p:extLst>
      <p:ext uri="{BB962C8B-B14F-4D97-AF65-F5344CB8AC3E}">
        <p14:creationId xmlns:p14="http://schemas.microsoft.com/office/powerpoint/2010/main" val="32430617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5DDF0E-A67D-CEAB-F580-A46F8389646F}"/>
              </a:ext>
            </a:extLst>
          </p:cNvPr>
          <p:cNvSpPr>
            <a:spLocks noGrp="1"/>
          </p:cNvSpPr>
          <p:nvPr>
            <p:ph type="title"/>
          </p:nvPr>
        </p:nvSpPr>
        <p:spPr/>
        <p:txBody>
          <a:bodyPr/>
          <a:lstStyle/>
          <a:p>
            <a:r>
              <a:rPr lang="nl-NL" dirty="0"/>
              <a:t>Tel je scores op!</a:t>
            </a:r>
            <a:endParaRPr lang="nl-BE" dirty="0"/>
          </a:p>
        </p:txBody>
      </p:sp>
      <p:sp>
        <p:nvSpPr>
          <p:cNvPr id="3" name="Tijdelijke aanduiding voor tekst 2">
            <a:extLst>
              <a:ext uri="{FF2B5EF4-FFF2-40B4-BE49-F238E27FC236}">
                <a16:creationId xmlns:a16="http://schemas.microsoft.com/office/drawing/2014/main" id="{47870921-D4B7-C434-2692-527048453602}"/>
              </a:ext>
            </a:extLst>
          </p:cNvPr>
          <p:cNvSpPr>
            <a:spLocks noGrp="1"/>
          </p:cNvSpPr>
          <p:nvPr>
            <p:ph type="body" sz="quarter" idx="13"/>
          </p:nvPr>
        </p:nvSpPr>
        <p:spPr/>
        <p:txBody>
          <a:bodyPr/>
          <a:lstStyle/>
          <a:p>
            <a:r>
              <a:rPr lang="nl-NL" dirty="0"/>
              <a:t>(max. 30 punten)</a:t>
            </a:r>
            <a:endParaRPr lang="nl-BE" dirty="0"/>
          </a:p>
        </p:txBody>
      </p:sp>
    </p:spTree>
    <p:extLst>
      <p:ext uri="{BB962C8B-B14F-4D97-AF65-F5344CB8AC3E}">
        <p14:creationId xmlns:p14="http://schemas.microsoft.com/office/powerpoint/2010/main" val="2165943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5DDF0E-A67D-CEAB-F580-A46F8389646F}"/>
              </a:ext>
            </a:extLst>
          </p:cNvPr>
          <p:cNvSpPr>
            <a:spLocks noGrp="1"/>
          </p:cNvSpPr>
          <p:nvPr>
            <p:ph type="title"/>
          </p:nvPr>
        </p:nvSpPr>
        <p:spPr/>
        <p:txBody>
          <a:bodyPr/>
          <a:lstStyle/>
          <a:p>
            <a:r>
              <a:rPr lang="nl-NL" dirty="0"/>
              <a:t>Wat betekent jouw score?</a:t>
            </a:r>
            <a:endParaRPr lang="nl-BE" dirty="0"/>
          </a:p>
        </p:txBody>
      </p:sp>
      <p:sp>
        <p:nvSpPr>
          <p:cNvPr id="3" name="Tijdelijke aanduiding voor tekst 2">
            <a:extLst>
              <a:ext uri="{FF2B5EF4-FFF2-40B4-BE49-F238E27FC236}">
                <a16:creationId xmlns:a16="http://schemas.microsoft.com/office/drawing/2014/main" id="{47870921-D4B7-C434-2692-527048453602}"/>
              </a:ext>
            </a:extLst>
          </p:cNvPr>
          <p:cNvSpPr>
            <a:spLocks noGrp="1"/>
          </p:cNvSpPr>
          <p:nvPr>
            <p:ph type="body" sz="quarter" idx="13"/>
          </p:nvPr>
        </p:nvSpPr>
        <p:spPr/>
        <p:txBody>
          <a:bodyPr/>
          <a:lstStyle/>
          <a:p>
            <a:r>
              <a:rPr lang="nl-NL" dirty="0"/>
              <a:t>Je hebt tussen 0 en 10 punten:</a:t>
            </a:r>
          </a:p>
          <a:p>
            <a:pPr marL="0" indent="0">
              <a:buNone/>
            </a:pPr>
            <a:endParaRPr lang="nl-NL" dirty="0"/>
          </a:p>
          <a:p>
            <a:pPr lvl="1"/>
            <a:r>
              <a:rPr lang="nl-BE" dirty="0"/>
              <a:t>Je bent goed op de hoogte van de wegcode. Je maakt duidelijk de keuze om de wegcode te respecteren. Je laat je zelden beïnvloeden door wat anderen doen. Als anderen jou volgen dan kiezen ze voor veiligheid.</a:t>
            </a:r>
          </a:p>
          <a:p>
            <a:pPr marL="0" indent="0">
              <a:buNone/>
            </a:pPr>
            <a:endParaRPr lang="nl-BE" dirty="0"/>
          </a:p>
        </p:txBody>
      </p:sp>
    </p:spTree>
    <p:extLst>
      <p:ext uri="{BB962C8B-B14F-4D97-AF65-F5344CB8AC3E}">
        <p14:creationId xmlns:p14="http://schemas.microsoft.com/office/powerpoint/2010/main" val="14132102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5DDF0E-A67D-CEAB-F580-A46F8389646F}"/>
              </a:ext>
            </a:extLst>
          </p:cNvPr>
          <p:cNvSpPr>
            <a:spLocks noGrp="1"/>
          </p:cNvSpPr>
          <p:nvPr>
            <p:ph type="title"/>
          </p:nvPr>
        </p:nvSpPr>
        <p:spPr/>
        <p:txBody>
          <a:bodyPr/>
          <a:lstStyle/>
          <a:p>
            <a:r>
              <a:rPr lang="nl-NL" dirty="0"/>
              <a:t>Wat betekent jouw score?</a:t>
            </a:r>
            <a:endParaRPr lang="nl-BE" dirty="0"/>
          </a:p>
        </p:txBody>
      </p:sp>
      <p:sp>
        <p:nvSpPr>
          <p:cNvPr id="3" name="Tijdelijke aanduiding voor tekst 2">
            <a:extLst>
              <a:ext uri="{FF2B5EF4-FFF2-40B4-BE49-F238E27FC236}">
                <a16:creationId xmlns:a16="http://schemas.microsoft.com/office/drawing/2014/main" id="{47870921-D4B7-C434-2692-527048453602}"/>
              </a:ext>
            </a:extLst>
          </p:cNvPr>
          <p:cNvSpPr>
            <a:spLocks noGrp="1"/>
          </p:cNvSpPr>
          <p:nvPr>
            <p:ph type="body" sz="quarter" idx="13"/>
          </p:nvPr>
        </p:nvSpPr>
        <p:spPr/>
        <p:txBody>
          <a:bodyPr/>
          <a:lstStyle/>
          <a:p>
            <a:r>
              <a:rPr lang="nl-NL" dirty="0"/>
              <a:t>Je hebt tussen 11 en 20 punten:</a:t>
            </a:r>
          </a:p>
          <a:p>
            <a:pPr marL="0" indent="0">
              <a:buNone/>
            </a:pPr>
            <a:endParaRPr lang="nl-NL" dirty="0"/>
          </a:p>
          <a:p>
            <a:pPr lvl="1"/>
            <a:r>
              <a:rPr lang="nl-NL" dirty="0"/>
              <a:t>Of je de wegcode kent of niet is niet duidelijk. Je bent vooral een volger, je doet maar wat de anderen doen. Je staat te weinig stil bij je veiligheid en die van anderen.</a:t>
            </a:r>
          </a:p>
          <a:p>
            <a:pPr marL="0" indent="0">
              <a:buNone/>
            </a:pPr>
            <a:endParaRPr lang="nl-BE" dirty="0"/>
          </a:p>
        </p:txBody>
      </p:sp>
    </p:spTree>
    <p:extLst>
      <p:ext uri="{BB962C8B-B14F-4D97-AF65-F5344CB8AC3E}">
        <p14:creationId xmlns:p14="http://schemas.microsoft.com/office/powerpoint/2010/main" val="41369511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5DDF0E-A67D-CEAB-F580-A46F8389646F}"/>
              </a:ext>
            </a:extLst>
          </p:cNvPr>
          <p:cNvSpPr>
            <a:spLocks noGrp="1"/>
          </p:cNvSpPr>
          <p:nvPr>
            <p:ph type="title"/>
          </p:nvPr>
        </p:nvSpPr>
        <p:spPr/>
        <p:txBody>
          <a:bodyPr/>
          <a:lstStyle/>
          <a:p>
            <a:r>
              <a:rPr lang="nl-NL" dirty="0"/>
              <a:t>Wat betekent jouw score?</a:t>
            </a:r>
            <a:endParaRPr lang="nl-BE" dirty="0"/>
          </a:p>
        </p:txBody>
      </p:sp>
      <p:sp>
        <p:nvSpPr>
          <p:cNvPr id="3" name="Tijdelijke aanduiding voor tekst 2">
            <a:extLst>
              <a:ext uri="{FF2B5EF4-FFF2-40B4-BE49-F238E27FC236}">
                <a16:creationId xmlns:a16="http://schemas.microsoft.com/office/drawing/2014/main" id="{47870921-D4B7-C434-2692-527048453602}"/>
              </a:ext>
            </a:extLst>
          </p:cNvPr>
          <p:cNvSpPr>
            <a:spLocks noGrp="1"/>
          </p:cNvSpPr>
          <p:nvPr>
            <p:ph type="body" sz="quarter" idx="13"/>
          </p:nvPr>
        </p:nvSpPr>
        <p:spPr/>
        <p:txBody>
          <a:bodyPr/>
          <a:lstStyle/>
          <a:p>
            <a:r>
              <a:rPr lang="nl-NL" dirty="0"/>
              <a:t>Je hebt tussen 21 en 30 punten:</a:t>
            </a:r>
          </a:p>
          <a:p>
            <a:pPr marL="0" indent="0">
              <a:buNone/>
            </a:pPr>
            <a:endParaRPr lang="nl-NL" dirty="0"/>
          </a:p>
          <a:p>
            <a:pPr lvl="1"/>
            <a:r>
              <a:rPr lang="nl-NL" dirty="0"/>
              <a:t>Of je de wegcode kent of niet is niet duidelijk. Je maakt eigenwijze keuzes in het verkeer en laat dat ook duidelijk merken. Je keuzes hebben een invloed op je eigen veiligheid en die van anderen.</a:t>
            </a:r>
          </a:p>
          <a:p>
            <a:pPr marL="0" indent="0">
              <a:buNone/>
            </a:pPr>
            <a:endParaRPr lang="nl-BE" dirty="0"/>
          </a:p>
        </p:txBody>
      </p:sp>
    </p:spTree>
    <p:extLst>
      <p:ext uri="{BB962C8B-B14F-4D97-AF65-F5344CB8AC3E}">
        <p14:creationId xmlns:p14="http://schemas.microsoft.com/office/powerpoint/2010/main" val="3449791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E8D0FEA6-C717-3C7C-71DC-EC280E0E5BB2}"/>
              </a:ext>
            </a:extLst>
          </p:cNvPr>
          <p:cNvSpPr>
            <a:spLocks noGrp="1"/>
          </p:cNvSpPr>
          <p:nvPr>
            <p:ph type="title"/>
          </p:nvPr>
        </p:nvSpPr>
        <p:spPr>
          <a:xfrm>
            <a:off x="323235" y="365125"/>
            <a:ext cx="11340747" cy="1325563"/>
          </a:xfrm>
        </p:spPr>
        <p:txBody>
          <a:bodyPr/>
          <a:lstStyle/>
          <a:p>
            <a:r>
              <a:rPr lang="nl-BE" dirty="0"/>
              <a:t>Hier komt een titel</a:t>
            </a:r>
          </a:p>
        </p:txBody>
      </p:sp>
      <p:sp>
        <p:nvSpPr>
          <p:cNvPr id="11" name="Tijdelijke aanduiding voor tekst 10">
            <a:extLst>
              <a:ext uri="{FF2B5EF4-FFF2-40B4-BE49-F238E27FC236}">
                <a16:creationId xmlns:a16="http://schemas.microsoft.com/office/drawing/2014/main" id="{0742C3ED-C226-D68E-1418-E7B55D87DAE4}"/>
              </a:ext>
            </a:extLst>
          </p:cNvPr>
          <p:cNvSpPr>
            <a:spLocks noGrp="1"/>
          </p:cNvSpPr>
          <p:nvPr>
            <p:ph type="body" sz="quarter" idx="4294967295"/>
          </p:nvPr>
        </p:nvSpPr>
        <p:spPr>
          <a:xfrm>
            <a:off x="412595" y="2133600"/>
            <a:ext cx="11341255" cy="2994025"/>
          </a:xfrm>
        </p:spPr>
        <p:txBody>
          <a:bodyPr>
            <a:normAutofit/>
          </a:bodyPr>
          <a:lstStyle/>
          <a:p>
            <a:r>
              <a:rPr lang="nl-NL" sz="2400" dirty="0"/>
              <a:t>Je krijgt 6 situaties te zien die je moet beoordelen.</a:t>
            </a:r>
          </a:p>
          <a:p>
            <a:r>
              <a:rPr lang="nl-NL" sz="2400" dirty="0"/>
              <a:t>Doe dit in stilte om elkaar niet te beïnvloeden.</a:t>
            </a:r>
          </a:p>
          <a:p>
            <a:r>
              <a:rPr lang="nl-NL" sz="2400" dirty="0"/>
              <a:t>Bij elke situatie kan je kiezen tussen 3 antwoorden: A, B of C</a:t>
            </a:r>
          </a:p>
          <a:p>
            <a:r>
              <a:rPr lang="nl-NL" sz="2400" dirty="0"/>
              <a:t>Schrijf op een blaadje papier de letter van het antwoord dat je hebt gekozen.</a:t>
            </a:r>
          </a:p>
          <a:p>
            <a:r>
              <a:rPr lang="nl-NL" sz="2400" dirty="0"/>
              <a:t>Noteer daarnaast de score die achter jouw antwoord staat: 0, 3 of 5.</a:t>
            </a:r>
          </a:p>
          <a:p>
            <a:pPr lvl="3"/>
            <a:endParaRPr lang="nl-BE" dirty="0"/>
          </a:p>
        </p:txBody>
      </p:sp>
    </p:spTree>
    <p:extLst>
      <p:ext uri="{BB962C8B-B14F-4D97-AF65-F5344CB8AC3E}">
        <p14:creationId xmlns:p14="http://schemas.microsoft.com/office/powerpoint/2010/main" val="8081144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6DD70F16-98D5-824E-200E-AA71A508225E}"/>
              </a:ext>
            </a:extLst>
          </p:cNvPr>
          <p:cNvSpPr>
            <a:spLocks noGrp="1"/>
          </p:cNvSpPr>
          <p:nvPr>
            <p:ph type="body" sz="quarter" idx="13"/>
          </p:nvPr>
        </p:nvSpPr>
        <p:spPr>
          <a:xfrm>
            <a:off x="438150" y="702129"/>
            <a:ext cx="6632121" cy="5192486"/>
          </a:xfrm>
        </p:spPr>
        <p:txBody>
          <a:bodyPr>
            <a:normAutofit fontScale="92500" lnSpcReduction="20000"/>
          </a:bodyPr>
          <a:lstStyle/>
          <a:p>
            <a:pPr marL="0" indent="0">
              <a:buNone/>
            </a:pPr>
            <a:r>
              <a:rPr lang="nl-NL" dirty="0"/>
              <a:t>Een leerling van het VTI in </a:t>
            </a:r>
            <a:r>
              <a:rPr lang="nl-NL" dirty="0" err="1"/>
              <a:t>Averbeke</a:t>
            </a:r>
            <a:r>
              <a:rPr lang="nl-NL" dirty="0"/>
              <a:t> is gisteren om het leven gekomen aan de spoorweg toen hij met zijn vrienden selfies aan het nemen was.</a:t>
            </a:r>
          </a:p>
          <a:p>
            <a:pPr marL="0" indent="0">
              <a:buNone/>
            </a:pPr>
            <a:r>
              <a:rPr lang="nl-NL" dirty="0"/>
              <a:t>Een buurtbewoner getuigt dat het slachtoffer K. </a:t>
            </a:r>
            <a:r>
              <a:rPr lang="nl-NL" dirty="0" err="1"/>
              <a:t>vd</a:t>
            </a:r>
            <a:r>
              <a:rPr lang="nl-NL" dirty="0"/>
              <a:t> B. (13 jaar) samen met andere jongeren al geruime tijd aan de sporen stond. De jongeren hadden hun fiets op het fietspad gezet dat daar de spoorweg kruist en waren selfies aan het nemen met passerende treinen. Op het moment dat de IC-trein naar Brussel voorbij reed werd K. </a:t>
            </a:r>
            <a:r>
              <a:rPr lang="nl-NL" dirty="0" err="1"/>
              <a:t>vd</a:t>
            </a:r>
            <a:r>
              <a:rPr lang="nl-NL" dirty="0"/>
              <a:t> B. meegesleurd. Het parket kwam ter plaatse en het spoorverkeer op lag urenlang stil.</a:t>
            </a:r>
          </a:p>
        </p:txBody>
      </p:sp>
      <p:pic>
        <p:nvPicPr>
          <p:cNvPr id="4" name="Afbeelding 3" descr="De bronafbeelding bekijken">
            <a:extLst>
              <a:ext uri="{FF2B5EF4-FFF2-40B4-BE49-F238E27FC236}">
                <a16:creationId xmlns:a16="http://schemas.microsoft.com/office/drawing/2014/main" id="{87944B99-692F-48F1-9DE0-AD93D9FDE544}"/>
              </a:ext>
            </a:extLst>
          </p:cNvPr>
          <p:cNvPicPr/>
          <p:nvPr/>
        </p:nvPicPr>
        <p:blipFill rotWithShape="1">
          <a:blip r:embed="rId2" cstate="email">
            <a:extLst>
              <a:ext uri="{28A0092B-C50C-407E-A947-70E740481C1C}">
                <a14:useLocalDpi xmlns:a14="http://schemas.microsoft.com/office/drawing/2010/main"/>
              </a:ext>
            </a:extLst>
          </a:blip>
          <a:srcRect b="-1"/>
          <a:stretch/>
        </p:blipFill>
        <p:spPr bwMode="auto">
          <a:xfrm>
            <a:off x="7070271" y="1779815"/>
            <a:ext cx="4419600" cy="4114800"/>
          </a:xfrm>
          <a:prstGeom prst="rect">
            <a:avLst/>
          </a:prstGeom>
          <a:noFill/>
          <a:ln>
            <a:noFill/>
          </a:ln>
        </p:spPr>
      </p:pic>
      <p:sp>
        <p:nvSpPr>
          <p:cNvPr id="6" name="Tekstvak 5">
            <a:extLst>
              <a:ext uri="{FF2B5EF4-FFF2-40B4-BE49-F238E27FC236}">
                <a16:creationId xmlns:a16="http://schemas.microsoft.com/office/drawing/2014/main" id="{CBCADD99-05C2-7DB9-FDCB-FE9F9C1B784D}"/>
              </a:ext>
            </a:extLst>
          </p:cNvPr>
          <p:cNvSpPr txBox="1"/>
          <p:nvPr/>
        </p:nvSpPr>
        <p:spPr>
          <a:xfrm>
            <a:off x="7070271" y="456142"/>
            <a:ext cx="4419600" cy="1569660"/>
          </a:xfrm>
          <a:prstGeom prst="rect">
            <a:avLst/>
          </a:prstGeom>
          <a:noFill/>
        </p:spPr>
        <p:txBody>
          <a:bodyPr wrap="square">
            <a:spAutoFit/>
          </a:bodyPr>
          <a:lstStyle/>
          <a:p>
            <a:r>
              <a:rPr lang="nl-NL" sz="2600" b="1" dirty="0"/>
              <a:t>Tiener neemt selfie en wordt gegrepen door trein in </a:t>
            </a:r>
            <a:r>
              <a:rPr lang="nl-NL" sz="2600" b="1" dirty="0" err="1"/>
              <a:t>Averbeke</a:t>
            </a:r>
            <a:br>
              <a:rPr lang="nl-BE" sz="1200" b="1" dirty="0">
                <a:effectLst/>
                <a:latin typeface="Cambria" panose="02040503050406030204" pitchFamily="18" charset="0"/>
                <a:ea typeface="MS Mincho" panose="02020609040205080304" pitchFamily="49" charset="-128"/>
                <a:cs typeface="Times New Roman" panose="02020603050405020304" pitchFamily="18" charset="0"/>
              </a:rPr>
            </a:br>
            <a:endParaRPr lang="nl-BE" b="1" dirty="0"/>
          </a:p>
        </p:txBody>
      </p:sp>
    </p:spTree>
    <p:extLst>
      <p:ext uri="{BB962C8B-B14F-4D97-AF65-F5344CB8AC3E}">
        <p14:creationId xmlns:p14="http://schemas.microsoft.com/office/powerpoint/2010/main" val="12582387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33ACE4-1408-629C-8A2E-39909CB00B45}"/>
              </a:ext>
            </a:extLst>
          </p:cNvPr>
          <p:cNvSpPr>
            <a:spLocks noGrp="1"/>
          </p:cNvSpPr>
          <p:nvPr>
            <p:ph type="title"/>
          </p:nvPr>
        </p:nvSpPr>
        <p:spPr/>
        <p:txBody>
          <a:bodyPr/>
          <a:lstStyle/>
          <a:p>
            <a:r>
              <a:rPr lang="nl-NL" dirty="0"/>
              <a:t>Hoe geef je een duidelijke boodschap?</a:t>
            </a:r>
            <a:endParaRPr lang="nl-BE" dirty="0"/>
          </a:p>
        </p:txBody>
      </p:sp>
      <p:sp>
        <p:nvSpPr>
          <p:cNvPr id="3" name="Tijdelijke aanduiding voor tekst 2">
            <a:extLst>
              <a:ext uri="{FF2B5EF4-FFF2-40B4-BE49-F238E27FC236}">
                <a16:creationId xmlns:a16="http://schemas.microsoft.com/office/drawing/2014/main" id="{4810931B-8221-EF33-2285-80BE977ED20A}"/>
              </a:ext>
            </a:extLst>
          </p:cNvPr>
          <p:cNvSpPr>
            <a:spLocks noGrp="1"/>
          </p:cNvSpPr>
          <p:nvPr>
            <p:ph type="body" sz="quarter" idx="13"/>
          </p:nvPr>
        </p:nvSpPr>
        <p:spPr>
          <a:xfrm>
            <a:off x="438150" y="1565031"/>
            <a:ext cx="11315210" cy="4149969"/>
          </a:xfrm>
        </p:spPr>
        <p:txBody>
          <a:bodyPr>
            <a:normAutofit fontScale="85000" lnSpcReduction="10000"/>
          </a:bodyPr>
          <a:lstStyle/>
          <a:p>
            <a:pPr marL="800100" lvl="1" indent="-342900">
              <a:lnSpc>
                <a:spcPct val="120000"/>
              </a:lnSpc>
              <a:buFont typeface="+mj-lt"/>
              <a:buAutoNum type="arabicPeriod"/>
            </a:pPr>
            <a:r>
              <a:rPr lang="nl-BE" sz="2000" dirty="0">
                <a:solidFill>
                  <a:srgbClr val="000000"/>
                </a:solidFill>
                <a:effectLst/>
                <a:ea typeface="MS Mincho" panose="02020609040205080304" pitchFamily="49" charset="-128"/>
              </a:rPr>
              <a:t>spreek in de ik-vorm; </a:t>
            </a:r>
          </a:p>
          <a:p>
            <a:pPr marL="800100" lvl="1" indent="-342900">
              <a:lnSpc>
                <a:spcPct val="120000"/>
              </a:lnSpc>
              <a:buFont typeface="+mj-lt"/>
              <a:buAutoNum type="arabicPeriod"/>
            </a:pPr>
            <a:r>
              <a:rPr lang="nl-BE" sz="2000" dirty="0">
                <a:solidFill>
                  <a:srgbClr val="000000"/>
                </a:solidFill>
                <a:effectLst/>
                <a:ea typeface="MS Mincho" panose="02020609040205080304" pitchFamily="49" charset="-128"/>
              </a:rPr>
              <a:t>vertel wat die situatie of dat gedrag met je doet; </a:t>
            </a:r>
          </a:p>
          <a:p>
            <a:pPr marL="800100" lvl="1" indent="-342900">
              <a:lnSpc>
                <a:spcPct val="120000"/>
              </a:lnSpc>
              <a:buFont typeface="+mj-lt"/>
              <a:buAutoNum type="arabicPeriod"/>
            </a:pPr>
            <a:r>
              <a:rPr lang="nl-BE" sz="2000" dirty="0">
                <a:solidFill>
                  <a:srgbClr val="000000"/>
                </a:solidFill>
                <a:effectLst/>
                <a:ea typeface="MS Mincho" panose="02020609040205080304" pitchFamily="49" charset="-128"/>
              </a:rPr>
              <a:t>zeg duidelijk en ronduit wat je bedoelt;</a:t>
            </a:r>
          </a:p>
          <a:p>
            <a:pPr marL="800100" lvl="1" indent="-342900">
              <a:lnSpc>
                <a:spcPct val="120000"/>
              </a:lnSpc>
              <a:buFont typeface="+mj-lt"/>
              <a:buAutoNum type="arabicPeriod"/>
            </a:pPr>
            <a:r>
              <a:rPr lang="nl-BE" sz="2000" dirty="0">
                <a:solidFill>
                  <a:srgbClr val="000000"/>
                </a:solidFill>
                <a:effectLst/>
                <a:ea typeface="MS Mincho" panose="02020609040205080304" pitchFamily="49" charset="-128"/>
              </a:rPr>
              <a:t>vermijd verwoordingen met 'een beetje', 'misschien' en 'ik weet het niet maar…’;</a:t>
            </a:r>
            <a:r>
              <a:rPr lang="nl-NL" sz="2000" dirty="0">
                <a:solidFill>
                  <a:srgbClr val="000000"/>
                </a:solidFill>
                <a:effectLst/>
                <a:ea typeface="MS Mincho" panose="02020609040205080304" pitchFamily="49" charset="-128"/>
              </a:rPr>
              <a:t> </a:t>
            </a:r>
          </a:p>
          <a:p>
            <a:pPr marL="800100" lvl="1" indent="-342900">
              <a:lnSpc>
                <a:spcPct val="120000"/>
              </a:lnSpc>
              <a:buFont typeface="+mj-lt"/>
              <a:buAutoNum type="arabicPeriod"/>
            </a:pPr>
            <a:endParaRPr lang="nl-BE" sz="2000" dirty="0">
              <a:solidFill>
                <a:srgbClr val="000000"/>
              </a:solidFill>
              <a:effectLst/>
              <a:ea typeface="MS Mincho" panose="02020609040205080304" pitchFamily="49" charset="-128"/>
            </a:endParaRPr>
          </a:p>
          <a:p>
            <a:pPr marL="342900" lvl="0" indent="-342900">
              <a:lnSpc>
                <a:spcPct val="120000"/>
              </a:lnSpc>
              <a:buFont typeface="Wingdings" panose="05000000000000000000" pitchFamily="2" charset="2"/>
              <a:buChar char=""/>
            </a:pPr>
            <a:r>
              <a:rPr lang="nl-BE" sz="2000" dirty="0">
                <a:solidFill>
                  <a:srgbClr val="000000"/>
                </a:solidFill>
                <a:effectLst/>
                <a:ea typeface="MS Mincho" panose="02020609040205080304" pitchFamily="49" charset="-128"/>
                <a:cs typeface="Calibri" panose="020F0502020204030204" pitchFamily="34" charset="0"/>
              </a:rPr>
              <a:t>ik vind het veel te gevaarlijk om dicht bij de sporen te staan!</a:t>
            </a:r>
          </a:p>
          <a:p>
            <a:pPr marL="742950" lvl="1" indent="-285750">
              <a:lnSpc>
                <a:spcPct val="120000"/>
              </a:lnSpc>
              <a:buFont typeface="Courier New" panose="02070309020205020404" pitchFamily="49" charset="0"/>
              <a:buChar char="o"/>
            </a:pPr>
            <a:r>
              <a:rPr lang="nl-BE" sz="2000" dirty="0">
                <a:solidFill>
                  <a:srgbClr val="000000"/>
                </a:solidFill>
                <a:ea typeface="MS Mincho" panose="02020609040205080304" pitchFamily="49" charset="-128"/>
              </a:rPr>
              <a:t>Z</a:t>
            </a:r>
            <a:r>
              <a:rPr lang="nl-BE" sz="2000" dirty="0">
                <a:solidFill>
                  <a:srgbClr val="000000"/>
                </a:solidFill>
                <a:effectLst/>
                <a:ea typeface="MS Mincho" panose="02020609040205080304" pitchFamily="49" charset="-128"/>
              </a:rPr>
              <a:t>eg wat je anders zou willen;</a:t>
            </a:r>
          </a:p>
          <a:p>
            <a:pPr marL="342900" lvl="0" indent="-342900">
              <a:lnSpc>
                <a:spcPct val="120000"/>
              </a:lnSpc>
              <a:buFont typeface="Wingdings" panose="05000000000000000000" pitchFamily="2" charset="2"/>
              <a:buChar char=""/>
            </a:pPr>
            <a:r>
              <a:rPr lang="nl-BE" sz="2000" dirty="0">
                <a:solidFill>
                  <a:srgbClr val="000000"/>
                </a:solidFill>
                <a:effectLst/>
                <a:ea typeface="MS Mincho" panose="02020609040205080304" pitchFamily="49" charset="-128"/>
                <a:cs typeface="Calibri" panose="020F0502020204030204" pitchFamily="34" charset="0"/>
              </a:rPr>
              <a:t>ik wil niet verongelukken voor een (stomme) selfie. Ik vind dat we best terug opstappen en verder fietsen. </a:t>
            </a:r>
          </a:p>
          <a:p>
            <a:pPr marL="742950" lvl="1" indent="-285750">
              <a:lnSpc>
                <a:spcPct val="120000"/>
              </a:lnSpc>
              <a:buFont typeface="Courier New" panose="02070309020205020404" pitchFamily="49" charset="0"/>
              <a:buChar char="o"/>
            </a:pPr>
            <a:r>
              <a:rPr lang="nl-BE" sz="2000" dirty="0">
                <a:solidFill>
                  <a:srgbClr val="000000"/>
                </a:solidFill>
                <a:ea typeface="MS Mincho" panose="02020609040205080304" pitchFamily="49" charset="-128"/>
              </a:rPr>
              <a:t>G</a:t>
            </a:r>
            <a:r>
              <a:rPr lang="nl-BE" sz="2000" dirty="0">
                <a:solidFill>
                  <a:srgbClr val="000000"/>
                </a:solidFill>
                <a:effectLst/>
                <a:ea typeface="MS Mincho" panose="02020609040205080304" pitchFamily="49" charset="-128"/>
              </a:rPr>
              <a:t>eef de ander de kans om te reageren.</a:t>
            </a:r>
          </a:p>
          <a:p>
            <a:pPr marL="742950" lvl="1" indent="-285750">
              <a:lnSpc>
                <a:spcPct val="120000"/>
              </a:lnSpc>
              <a:buFont typeface="Courier New" panose="02070309020205020404" pitchFamily="49" charset="0"/>
              <a:buChar char="o"/>
            </a:pPr>
            <a:r>
              <a:rPr lang="nl-BE" sz="2000" dirty="0">
                <a:solidFill>
                  <a:srgbClr val="000000"/>
                </a:solidFill>
                <a:effectLst/>
                <a:ea typeface="MS Mincho" panose="02020609040205080304" pitchFamily="49" charset="-128"/>
              </a:rPr>
              <a:t>Zoek medestanders om te reageren.</a:t>
            </a:r>
          </a:p>
          <a:p>
            <a:pPr marL="342900" lvl="0" indent="-342900">
              <a:lnSpc>
                <a:spcPct val="120000"/>
              </a:lnSpc>
              <a:buFont typeface="Wingdings" panose="05000000000000000000" pitchFamily="2" charset="2"/>
              <a:buChar char=""/>
            </a:pPr>
            <a:r>
              <a:rPr lang="nl-BE" sz="2000" dirty="0">
                <a:solidFill>
                  <a:srgbClr val="000000"/>
                </a:solidFill>
                <a:effectLst/>
                <a:ea typeface="MS Mincho" panose="02020609040205080304" pitchFamily="49" charset="-128"/>
                <a:cs typeface="Calibri" panose="020F0502020204030204" pitchFamily="34" charset="0"/>
              </a:rPr>
              <a:t>Ik ga terug naar mijn fiets. Julie, Jens, gaan jullie mee?</a:t>
            </a:r>
          </a:p>
          <a:p>
            <a:endParaRPr lang="nl-BE" dirty="0"/>
          </a:p>
        </p:txBody>
      </p:sp>
    </p:spTree>
    <p:extLst>
      <p:ext uri="{BB962C8B-B14F-4D97-AF65-F5344CB8AC3E}">
        <p14:creationId xmlns:p14="http://schemas.microsoft.com/office/powerpoint/2010/main" val="3952002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E8D0FEA6-C717-3C7C-71DC-EC280E0E5BB2}"/>
              </a:ext>
            </a:extLst>
          </p:cNvPr>
          <p:cNvSpPr>
            <a:spLocks noGrp="1"/>
          </p:cNvSpPr>
          <p:nvPr>
            <p:ph type="title"/>
          </p:nvPr>
        </p:nvSpPr>
        <p:spPr>
          <a:xfrm>
            <a:off x="323235" y="365125"/>
            <a:ext cx="11340747" cy="1325563"/>
          </a:xfrm>
        </p:spPr>
        <p:txBody>
          <a:bodyPr>
            <a:normAutofit fontScale="90000"/>
          </a:bodyPr>
          <a:lstStyle/>
          <a:p>
            <a:r>
              <a:rPr lang="nl-BE" sz="4400" dirty="0"/>
              <a:t>1. Je  komt aan dit zebrapad. Het is rood, er komt geen verkeer. Wat doe je? </a:t>
            </a:r>
            <a:endParaRPr lang="nl-BE" dirty="0"/>
          </a:p>
        </p:txBody>
      </p:sp>
      <p:sp>
        <p:nvSpPr>
          <p:cNvPr id="11" name="Tijdelijke aanduiding voor tekst 10">
            <a:extLst>
              <a:ext uri="{FF2B5EF4-FFF2-40B4-BE49-F238E27FC236}">
                <a16:creationId xmlns:a16="http://schemas.microsoft.com/office/drawing/2014/main" id="{0742C3ED-C226-D68E-1418-E7B55D87DAE4}"/>
              </a:ext>
            </a:extLst>
          </p:cNvPr>
          <p:cNvSpPr>
            <a:spLocks noGrp="1"/>
          </p:cNvSpPr>
          <p:nvPr>
            <p:ph type="body" sz="quarter" idx="4294967295"/>
          </p:nvPr>
        </p:nvSpPr>
        <p:spPr>
          <a:xfrm>
            <a:off x="412595" y="2133600"/>
            <a:ext cx="6886563" cy="2994025"/>
          </a:xfrm>
        </p:spPr>
        <p:txBody>
          <a:bodyPr>
            <a:normAutofit/>
          </a:bodyPr>
          <a:lstStyle/>
          <a:p>
            <a:pPr marL="457200" indent="-457200">
              <a:lnSpc>
                <a:spcPct val="200000"/>
              </a:lnSpc>
              <a:buFont typeface="+mj-lt"/>
              <a:buAutoNum type="alphaUcPeriod"/>
            </a:pPr>
            <a:r>
              <a:rPr lang="nl-BE" sz="2400" dirty="0"/>
              <a:t>Als anderen oversteken doe ik dat ook. 3</a:t>
            </a:r>
          </a:p>
          <a:p>
            <a:pPr marL="457200" indent="-457200">
              <a:lnSpc>
                <a:spcPct val="200000"/>
              </a:lnSpc>
              <a:buFont typeface="+mj-lt"/>
              <a:buAutoNum type="alphaUcPeriod"/>
            </a:pPr>
            <a:r>
              <a:rPr lang="nl-BE" sz="2400" dirty="0"/>
              <a:t>Ik wacht tot het groen is. 0</a:t>
            </a:r>
          </a:p>
          <a:p>
            <a:pPr marL="457200" indent="-457200">
              <a:lnSpc>
                <a:spcPct val="200000"/>
              </a:lnSpc>
              <a:buFont typeface="+mj-lt"/>
              <a:buAutoNum type="alphaUcPeriod"/>
            </a:pPr>
            <a:r>
              <a:rPr lang="nl-BE" sz="2400" dirty="0"/>
              <a:t>Ik steek over. 5</a:t>
            </a:r>
          </a:p>
          <a:p>
            <a:pPr lvl="3"/>
            <a:endParaRPr lang="nl-BE" dirty="0"/>
          </a:p>
        </p:txBody>
      </p:sp>
      <p:pic>
        <p:nvPicPr>
          <p:cNvPr id="5" name="Picture 2" descr="Afbeeldingsresultaat voor voetgangers door rood">
            <a:extLst>
              <a:ext uri="{FF2B5EF4-FFF2-40B4-BE49-F238E27FC236}">
                <a16:creationId xmlns:a16="http://schemas.microsoft.com/office/drawing/2014/main" id="{89A57CF1-DC97-495E-A4B3-264AF3E3EE4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96000" y="3095144"/>
            <a:ext cx="4752305" cy="3170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0565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E8D0FEA6-C717-3C7C-71DC-EC280E0E5BB2}"/>
              </a:ext>
            </a:extLst>
          </p:cNvPr>
          <p:cNvSpPr>
            <a:spLocks noGrp="1"/>
          </p:cNvSpPr>
          <p:nvPr>
            <p:ph type="title"/>
          </p:nvPr>
        </p:nvSpPr>
        <p:spPr>
          <a:xfrm>
            <a:off x="412596" y="605757"/>
            <a:ext cx="11340747" cy="1325563"/>
          </a:xfrm>
        </p:spPr>
        <p:txBody>
          <a:bodyPr>
            <a:normAutofit fontScale="90000"/>
          </a:bodyPr>
          <a:lstStyle/>
          <a:p>
            <a:r>
              <a:rPr lang="nl-BE" sz="4400" dirty="0"/>
              <a:t>2. Je moet wachten aan een overweg. De trein is gepasseerd en de slagbomen gaan omhoog. Wat doe je? </a:t>
            </a:r>
            <a:endParaRPr lang="nl-BE" dirty="0"/>
          </a:p>
        </p:txBody>
      </p:sp>
      <p:sp>
        <p:nvSpPr>
          <p:cNvPr id="11" name="Tijdelijke aanduiding voor tekst 10">
            <a:extLst>
              <a:ext uri="{FF2B5EF4-FFF2-40B4-BE49-F238E27FC236}">
                <a16:creationId xmlns:a16="http://schemas.microsoft.com/office/drawing/2014/main" id="{0742C3ED-C226-D68E-1418-E7B55D87DAE4}"/>
              </a:ext>
            </a:extLst>
          </p:cNvPr>
          <p:cNvSpPr>
            <a:spLocks noGrp="1"/>
          </p:cNvSpPr>
          <p:nvPr>
            <p:ph type="body" sz="quarter" idx="4294967295"/>
          </p:nvPr>
        </p:nvSpPr>
        <p:spPr>
          <a:xfrm>
            <a:off x="412596" y="2438400"/>
            <a:ext cx="5458816" cy="2994025"/>
          </a:xfrm>
        </p:spPr>
        <p:txBody>
          <a:bodyPr>
            <a:normAutofit fontScale="85000" lnSpcReduction="20000"/>
          </a:bodyPr>
          <a:lstStyle/>
          <a:p>
            <a:pPr marL="457200" indent="-457200">
              <a:lnSpc>
                <a:spcPct val="200000"/>
              </a:lnSpc>
              <a:buFont typeface="+mj-lt"/>
              <a:buAutoNum type="alphaUcPeriod"/>
            </a:pPr>
            <a:r>
              <a:rPr lang="nl-BE" sz="2400" dirty="0"/>
              <a:t>Ik rijd meteen door. 5</a:t>
            </a:r>
          </a:p>
          <a:p>
            <a:pPr marL="457200" indent="-457200">
              <a:lnSpc>
                <a:spcPct val="200000"/>
              </a:lnSpc>
              <a:buFont typeface="+mj-lt"/>
              <a:buAutoNum type="alphaUcPeriod"/>
            </a:pPr>
            <a:r>
              <a:rPr lang="nl-BE" sz="2400" dirty="0"/>
              <a:t>Als anderen doorrijden dan doe ik dat ook. 3</a:t>
            </a:r>
          </a:p>
          <a:p>
            <a:pPr marL="457200" indent="-457200">
              <a:lnSpc>
                <a:spcPct val="200000"/>
              </a:lnSpc>
              <a:buFont typeface="+mj-lt"/>
              <a:buAutoNum type="alphaUcPeriod"/>
            </a:pPr>
            <a:r>
              <a:rPr lang="nl-BE" sz="2400" dirty="0"/>
              <a:t>Ik wacht tot de slagboom omhoog is en het witte licht knippert. 0</a:t>
            </a:r>
          </a:p>
          <a:p>
            <a:pPr lvl="3"/>
            <a:endParaRPr lang="nl-BE" dirty="0"/>
          </a:p>
        </p:txBody>
      </p:sp>
      <p:pic>
        <p:nvPicPr>
          <p:cNvPr id="2" name="Picture 4" descr="Afbeeldingsresultaat voor overweg fietsers">
            <a:extLst>
              <a:ext uri="{FF2B5EF4-FFF2-40B4-BE49-F238E27FC236}">
                <a16:creationId xmlns:a16="http://schemas.microsoft.com/office/drawing/2014/main" id="{C9F70BD1-7FB4-4A23-980F-55512A4E308C}"/>
              </a:ext>
            </a:extLst>
          </p:cNvPr>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a:ext>
            </a:extLst>
          </a:blip>
          <a:srcRect b="-1"/>
          <a:stretch/>
        </p:blipFill>
        <p:spPr bwMode="auto">
          <a:xfrm>
            <a:off x="5925567" y="2438400"/>
            <a:ext cx="5827776" cy="3090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2426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E8D0FEA6-C717-3C7C-71DC-EC280E0E5BB2}"/>
              </a:ext>
            </a:extLst>
          </p:cNvPr>
          <p:cNvSpPr>
            <a:spLocks noGrp="1"/>
          </p:cNvSpPr>
          <p:nvPr>
            <p:ph type="title"/>
          </p:nvPr>
        </p:nvSpPr>
        <p:spPr>
          <a:xfrm>
            <a:off x="412596" y="605757"/>
            <a:ext cx="11340747" cy="1325563"/>
          </a:xfrm>
        </p:spPr>
        <p:txBody>
          <a:bodyPr>
            <a:normAutofit fontScale="90000"/>
          </a:bodyPr>
          <a:lstStyle/>
          <a:p>
            <a:r>
              <a:rPr lang="nl-BE" sz="4400" dirty="0"/>
              <a:t>3. Je bent in groep met de fiets. Als je deze straat inrijdt dan win je 5 minuten. Wat doe je? </a:t>
            </a:r>
            <a:endParaRPr lang="nl-BE" dirty="0"/>
          </a:p>
        </p:txBody>
      </p:sp>
      <p:sp>
        <p:nvSpPr>
          <p:cNvPr id="11" name="Tijdelijke aanduiding voor tekst 10">
            <a:extLst>
              <a:ext uri="{FF2B5EF4-FFF2-40B4-BE49-F238E27FC236}">
                <a16:creationId xmlns:a16="http://schemas.microsoft.com/office/drawing/2014/main" id="{0742C3ED-C226-D68E-1418-E7B55D87DAE4}"/>
              </a:ext>
            </a:extLst>
          </p:cNvPr>
          <p:cNvSpPr>
            <a:spLocks noGrp="1"/>
          </p:cNvSpPr>
          <p:nvPr>
            <p:ph type="body" sz="quarter" idx="4294967295"/>
          </p:nvPr>
        </p:nvSpPr>
        <p:spPr>
          <a:xfrm>
            <a:off x="412596" y="2133600"/>
            <a:ext cx="5458816" cy="2994025"/>
          </a:xfrm>
        </p:spPr>
        <p:txBody>
          <a:bodyPr>
            <a:normAutofit fontScale="85000" lnSpcReduction="10000"/>
          </a:bodyPr>
          <a:lstStyle/>
          <a:p>
            <a:pPr indent="0"/>
            <a:endParaRPr lang="nl-BE" sz="2400" dirty="0"/>
          </a:p>
          <a:p>
            <a:pPr marL="457200" indent="-457200">
              <a:lnSpc>
                <a:spcPct val="200000"/>
              </a:lnSpc>
              <a:buFont typeface="+mj-lt"/>
              <a:buAutoNum type="alphaUcPeriod"/>
            </a:pPr>
            <a:r>
              <a:rPr lang="nl-BE" sz="2400" dirty="0"/>
              <a:t>Als anderen erin rijden dan volg ik. 3</a:t>
            </a:r>
          </a:p>
          <a:p>
            <a:pPr marL="457200" indent="-457200">
              <a:lnSpc>
                <a:spcPct val="200000"/>
              </a:lnSpc>
              <a:buFont typeface="+mj-lt"/>
              <a:buAutoNum type="alphaUcPeriod"/>
            </a:pPr>
            <a:r>
              <a:rPr lang="nl-BE" sz="2400" dirty="0"/>
              <a:t>Ik zeg zelf om de straat in te rijden. 5</a:t>
            </a:r>
          </a:p>
          <a:p>
            <a:pPr marL="457200" indent="-457200">
              <a:lnSpc>
                <a:spcPct val="200000"/>
              </a:lnSpc>
              <a:buFont typeface="+mj-lt"/>
              <a:buAutoNum type="alphaUcPeriod"/>
            </a:pPr>
            <a:r>
              <a:rPr lang="nl-BE" sz="2400" dirty="0"/>
              <a:t>Ik maak een omweg en volg de anderen niet. 0</a:t>
            </a:r>
          </a:p>
          <a:p>
            <a:pPr lvl="3"/>
            <a:endParaRPr lang="nl-BE" dirty="0"/>
          </a:p>
        </p:txBody>
      </p:sp>
      <p:pic>
        <p:nvPicPr>
          <p:cNvPr id="3" name="Picture 2">
            <a:extLst>
              <a:ext uri="{FF2B5EF4-FFF2-40B4-BE49-F238E27FC236}">
                <a16:creationId xmlns:a16="http://schemas.microsoft.com/office/drawing/2014/main" id="{C6185A38-9088-462B-8055-BCD7CE4D7A0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88189" y="2334828"/>
            <a:ext cx="4358696" cy="2901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8263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E8D0FEA6-C717-3C7C-71DC-EC280E0E5BB2}"/>
              </a:ext>
            </a:extLst>
          </p:cNvPr>
          <p:cNvSpPr>
            <a:spLocks noGrp="1"/>
          </p:cNvSpPr>
          <p:nvPr>
            <p:ph type="title"/>
          </p:nvPr>
        </p:nvSpPr>
        <p:spPr>
          <a:xfrm>
            <a:off x="323235" y="365125"/>
            <a:ext cx="11340747" cy="1325563"/>
          </a:xfrm>
        </p:spPr>
        <p:txBody>
          <a:bodyPr>
            <a:normAutofit fontScale="90000"/>
          </a:bodyPr>
          <a:lstStyle/>
          <a:p>
            <a:r>
              <a:rPr lang="nl-BE" sz="4400" dirty="0"/>
              <a:t>4. Je fietst in groep op het fietspad en ziet een voetganger oversteken. Wat doe je? </a:t>
            </a:r>
            <a:endParaRPr lang="nl-BE" dirty="0"/>
          </a:p>
        </p:txBody>
      </p:sp>
      <p:sp>
        <p:nvSpPr>
          <p:cNvPr id="11" name="Tijdelijke aanduiding voor tekst 10">
            <a:extLst>
              <a:ext uri="{FF2B5EF4-FFF2-40B4-BE49-F238E27FC236}">
                <a16:creationId xmlns:a16="http://schemas.microsoft.com/office/drawing/2014/main" id="{0742C3ED-C226-D68E-1418-E7B55D87DAE4}"/>
              </a:ext>
            </a:extLst>
          </p:cNvPr>
          <p:cNvSpPr>
            <a:spLocks noGrp="1"/>
          </p:cNvSpPr>
          <p:nvPr>
            <p:ph type="body" sz="quarter" idx="4294967295"/>
          </p:nvPr>
        </p:nvSpPr>
        <p:spPr>
          <a:xfrm>
            <a:off x="412596" y="2133600"/>
            <a:ext cx="5924036" cy="2994025"/>
          </a:xfrm>
        </p:spPr>
        <p:txBody>
          <a:bodyPr>
            <a:normAutofit/>
          </a:bodyPr>
          <a:lstStyle/>
          <a:p>
            <a:pPr marL="457200" indent="-457200">
              <a:lnSpc>
                <a:spcPct val="200000"/>
              </a:lnSpc>
              <a:buFont typeface="+mj-lt"/>
              <a:buAutoNum type="alphaUcPeriod"/>
            </a:pPr>
            <a:r>
              <a:rPr lang="nl-BE" sz="2000" dirty="0"/>
              <a:t>Als de anderen doorrijden dan volg ik. 3</a:t>
            </a:r>
          </a:p>
          <a:p>
            <a:pPr marL="457200" indent="-457200">
              <a:lnSpc>
                <a:spcPct val="200000"/>
              </a:lnSpc>
              <a:buFont typeface="+mj-lt"/>
              <a:buAutoNum type="alphaUcPeriod"/>
            </a:pPr>
            <a:r>
              <a:rPr lang="nl-BE" sz="2000" dirty="0"/>
              <a:t>Ik bel en fiets zeker door. 5</a:t>
            </a:r>
          </a:p>
          <a:p>
            <a:pPr marL="457200" indent="-457200">
              <a:buFont typeface="+mj-lt"/>
              <a:buAutoNum type="alphaUcPeriod"/>
            </a:pPr>
            <a:r>
              <a:rPr lang="nl-BE" sz="2000" dirty="0"/>
              <a:t>Ik stop een laat de voetganger</a:t>
            </a:r>
            <a:br>
              <a:rPr lang="nl-BE" sz="2000" dirty="0"/>
            </a:br>
            <a:r>
              <a:rPr lang="nl-BE" sz="2000" dirty="0"/>
              <a:t>oversteken. 0</a:t>
            </a:r>
          </a:p>
          <a:p>
            <a:pPr lvl="3"/>
            <a:endParaRPr lang="nl-BE" sz="1600" dirty="0"/>
          </a:p>
        </p:txBody>
      </p:sp>
      <p:pic>
        <p:nvPicPr>
          <p:cNvPr id="2" name="Afbeelding 1">
            <a:extLst>
              <a:ext uri="{FF2B5EF4-FFF2-40B4-BE49-F238E27FC236}">
                <a16:creationId xmlns:a16="http://schemas.microsoft.com/office/drawing/2014/main" id="{58B0140E-D553-FFA1-15F5-E7A8B3D20A0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050781" y="2349276"/>
            <a:ext cx="4443113" cy="3154057"/>
          </a:xfrm>
          <a:prstGeom prst="rect">
            <a:avLst/>
          </a:prstGeom>
        </p:spPr>
      </p:pic>
    </p:spTree>
    <p:extLst>
      <p:ext uri="{BB962C8B-B14F-4D97-AF65-F5344CB8AC3E}">
        <p14:creationId xmlns:p14="http://schemas.microsoft.com/office/powerpoint/2010/main" val="2717378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E8D0FEA6-C717-3C7C-71DC-EC280E0E5BB2}"/>
              </a:ext>
            </a:extLst>
          </p:cNvPr>
          <p:cNvSpPr>
            <a:spLocks noGrp="1"/>
          </p:cNvSpPr>
          <p:nvPr>
            <p:ph type="title"/>
          </p:nvPr>
        </p:nvSpPr>
        <p:spPr>
          <a:xfrm>
            <a:off x="412596" y="1023713"/>
            <a:ext cx="11340747" cy="1325563"/>
          </a:xfrm>
        </p:spPr>
        <p:txBody>
          <a:bodyPr>
            <a:normAutofit fontScale="90000"/>
          </a:bodyPr>
          <a:lstStyle/>
          <a:p>
            <a:r>
              <a:rPr lang="nl-BE" sz="4400" dirty="0"/>
              <a:t>5. Je komt in groep aan een verkeerslicht. Het is nog groen en jullie mogen doorrijden . Als jij aan het licht komt wordt het oranje. Wat doe je? </a:t>
            </a:r>
            <a:endParaRPr lang="nl-BE" dirty="0"/>
          </a:p>
        </p:txBody>
      </p:sp>
      <p:sp>
        <p:nvSpPr>
          <p:cNvPr id="11" name="Tijdelijke aanduiding voor tekst 10">
            <a:extLst>
              <a:ext uri="{FF2B5EF4-FFF2-40B4-BE49-F238E27FC236}">
                <a16:creationId xmlns:a16="http://schemas.microsoft.com/office/drawing/2014/main" id="{0742C3ED-C226-D68E-1418-E7B55D87DAE4}"/>
              </a:ext>
            </a:extLst>
          </p:cNvPr>
          <p:cNvSpPr>
            <a:spLocks noGrp="1"/>
          </p:cNvSpPr>
          <p:nvPr>
            <p:ph type="body" sz="quarter" idx="4294967295"/>
          </p:nvPr>
        </p:nvSpPr>
        <p:spPr>
          <a:xfrm>
            <a:off x="412596" y="3011712"/>
            <a:ext cx="5924036" cy="2994025"/>
          </a:xfrm>
        </p:spPr>
        <p:txBody>
          <a:bodyPr>
            <a:normAutofit/>
          </a:bodyPr>
          <a:lstStyle/>
          <a:p>
            <a:pPr marL="171450" indent="-514350">
              <a:lnSpc>
                <a:spcPct val="200000"/>
              </a:lnSpc>
              <a:buFont typeface="+mj-lt"/>
              <a:buAutoNum type="alphaUcPeriod"/>
            </a:pPr>
            <a:r>
              <a:rPr lang="nl-BE" sz="2000" dirty="0"/>
              <a:t>Ik volg de groep en rijd gewoon verder. 3</a:t>
            </a:r>
          </a:p>
          <a:p>
            <a:pPr marL="171450" indent="-514350">
              <a:lnSpc>
                <a:spcPct val="200000"/>
              </a:lnSpc>
              <a:buFont typeface="+mj-lt"/>
              <a:buAutoNum type="alphaUcPeriod"/>
            </a:pPr>
            <a:r>
              <a:rPr lang="nl-BE" sz="2000" dirty="0"/>
              <a:t>Ik knijp stevig in mijn rem en stop. 0</a:t>
            </a:r>
          </a:p>
          <a:p>
            <a:pPr marL="171450" indent="-514350">
              <a:lnSpc>
                <a:spcPct val="120000"/>
              </a:lnSpc>
              <a:buFont typeface="+mj-lt"/>
              <a:buAutoNum type="alphaUcPeriod"/>
            </a:pPr>
            <a:r>
              <a:rPr lang="nl-BE" sz="2000" dirty="0"/>
              <a:t>Ik trap wat sneller zodat ik nog over kan steken voordat het rood wordt. 5</a:t>
            </a:r>
          </a:p>
        </p:txBody>
      </p:sp>
      <p:pic>
        <p:nvPicPr>
          <p:cNvPr id="3" name="Picture 2" descr="Afbeeldingsresultaat voor verkeerslichten">
            <a:extLst>
              <a:ext uri="{FF2B5EF4-FFF2-40B4-BE49-F238E27FC236}">
                <a16:creationId xmlns:a16="http://schemas.microsoft.com/office/drawing/2014/main" id="{EDFABF7A-CB25-4D6E-A8EA-46AFD3BCC49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23472" y="3011712"/>
            <a:ext cx="4080637" cy="2557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7543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E8D0FEA6-C717-3C7C-71DC-EC280E0E5BB2}"/>
              </a:ext>
            </a:extLst>
          </p:cNvPr>
          <p:cNvSpPr>
            <a:spLocks noGrp="1"/>
          </p:cNvSpPr>
          <p:nvPr>
            <p:ph type="title"/>
          </p:nvPr>
        </p:nvSpPr>
        <p:spPr>
          <a:xfrm>
            <a:off x="412596" y="1023713"/>
            <a:ext cx="11340747" cy="1325563"/>
          </a:xfrm>
        </p:spPr>
        <p:txBody>
          <a:bodyPr>
            <a:normAutofit fontScale="90000"/>
          </a:bodyPr>
          <a:lstStyle/>
          <a:p>
            <a:r>
              <a:rPr lang="nl-BE" sz="4400" dirty="0"/>
              <a:t>6. Je fietst in groep met twee naast elkaar. Jij rijdt vooraan. Er komt een tegenligger en het is heel smal. Wat doe je? </a:t>
            </a:r>
            <a:endParaRPr lang="nl-BE" dirty="0"/>
          </a:p>
        </p:txBody>
      </p:sp>
      <p:sp>
        <p:nvSpPr>
          <p:cNvPr id="11" name="Tijdelijke aanduiding voor tekst 10">
            <a:extLst>
              <a:ext uri="{FF2B5EF4-FFF2-40B4-BE49-F238E27FC236}">
                <a16:creationId xmlns:a16="http://schemas.microsoft.com/office/drawing/2014/main" id="{0742C3ED-C226-D68E-1418-E7B55D87DAE4}"/>
              </a:ext>
            </a:extLst>
          </p:cNvPr>
          <p:cNvSpPr>
            <a:spLocks noGrp="1"/>
          </p:cNvSpPr>
          <p:nvPr>
            <p:ph type="body" sz="quarter" idx="4294967295"/>
          </p:nvPr>
        </p:nvSpPr>
        <p:spPr>
          <a:xfrm>
            <a:off x="412596" y="3011712"/>
            <a:ext cx="5924036" cy="2994025"/>
          </a:xfrm>
        </p:spPr>
        <p:txBody>
          <a:bodyPr>
            <a:normAutofit/>
          </a:bodyPr>
          <a:lstStyle/>
          <a:p>
            <a:pPr marL="171450" indent="-514350">
              <a:buFont typeface="+mj-lt"/>
              <a:buAutoNum type="alphaUcPeriod"/>
            </a:pPr>
            <a:r>
              <a:rPr lang="nl-BE" sz="2000" dirty="0"/>
              <a:t>Ik roep “AUTO!” en begin met ritsen, op één rij dus. 0</a:t>
            </a:r>
          </a:p>
          <a:p>
            <a:pPr marL="171450" indent="-514350">
              <a:buFont typeface="+mj-lt"/>
              <a:buAutoNum type="alphaUcPeriod"/>
            </a:pPr>
            <a:r>
              <a:rPr lang="nl-BE" sz="2000" dirty="0"/>
              <a:t>Ik rijd verder maar over het voetpad, de anderen volgen wel. 5</a:t>
            </a:r>
          </a:p>
          <a:p>
            <a:pPr marL="171450" indent="-514350">
              <a:buFont typeface="+mj-lt"/>
              <a:buAutoNum type="alphaUcPeriod"/>
            </a:pPr>
            <a:r>
              <a:rPr lang="nl-BE" sz="2000" dirty="0"/>
              <a:t>Ik rijd gewoon verder met twee naast elkaar op de rijbaan. 3</a:t>
            </a:r>
          </a:p>
        </p:txBody>
      </p:sp>
      <p:pic>
        <p:nvPicPr>
          <p:cNvPr id="2" name="Afbeelding 1">
            <a:extLst>
              <a:ext uri="{FF2B5EF4-FFF2-40B4-BE49-F238E27FC236}">
                <a16:creationId xmlns:a16="http://schemas.microsoft.com/office/drawing/2014/main" id="{4CF6BA2E-CB97-CE42-62F5-FACA6A19E13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49214" y="2898302"/>
            <a:ext cx="4668731" cy="3107435"/>
          </a:xfrm>
          <a:prstGeom prst="rect">
            <a:avLst/>
          </a:prstGeom>
        </p:spPr>
      </p:pic>
    </p:spTree>
    <p:extLst>
      <p:ext uri="{BB962C8B-B14F-4D97-AF65-F5344CB8AC3E}">
        <p14:creationId xmlns:p14="http://schemas.microsoft.com/office/powerpoint/2010/main" val="1942936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323D79-72BE-F15E-A241-2D6ADD609948}"/>
              </a:ext>
            </a:extLst>
          </p:cNvPr>
          <p:cNvSpPr>
            <a:spLocks noGrp="1"/>
          </p:cNvSpPr>
          <p:nvPr>
            <p:ph type="ctrTitle"/>
          </p:nvPr>
        </p:nvSpPr>
        <p:spPr/>
        <p:txBody>
          <a:bodyPr/>
          <a:lstStyle/>
          <a:p>
            <a:r>
              <a:rPr lang="nl-NL" dirty="0"/>
              <a:t>De antwoorden</a:t>
            </a:r>
            <a:endParaRPr lang="nl-BE" dirty="0"/>
          </a:p>
        </p:txBody>
      </p:sp>
      <p:sp>
        <p:nvSpPr>
          <p:cNvPr id="3" name="Ondertitel 2">
            <a:extLst>
              <a:ext uri="{FF2B5EF4-FFF2-40B4-BE49-F238E27FC236}">
                <a16:creationId xmlns:a16="http://schemas.microsoft.com/office/drawing/2014/main" id="{6876B4A5-F953-2B55-5C7B-EA0EEE4DC349}"/>
              </a:ext>
            </a:extLst>
          </p:cNvPr>
          <p:cNvSpPr>
            <a:spLocks noGrp="1"/>
          </p:cNvSpPr>
          <p:nvPr>
            <p:ph type="subTitle" idx="1"/>
          </p:nvPr>
        </p:nvSpPr>
        <p:spPr/>
        <p:txBody>
          <a:bodyPr/>
          <a:lstStyle/>
          <a:p>
            <a:endParaRPr lang="nl-BE"/>
          </a:p>
        </p:txBody>
      </p:sp>
    </p:spTree>
    <p:extLst>
      <p:ext uri="{BB962C8B-B14F-4D97-AF65-F5344CB8AC3E}">
        <p14:creationId xmlns:p14="http://schemas.microsoft.com/office/powerpoint/2010/main" val="241331901"/>
      </p:ext>
    </p:extLst>
  </p:cSld>
  <p:clrMapOvr>
    <a:masterClrMapping/>
  </p:clrMapOvr>
</p:sld>
</file>

<file path=ppt/theme/theme1.xml><?xml version="1.0" encoding="utf-8"?>
<a:theme xmlns:a="http://schemas.openxmlformats.org/drawingml/2006/main" name="VSV Thema">
  <a:themeElements>
    <a:clrScheme name="Aangepast 1">
      <a:dk1>
        <a:srgbClr val="000000"/>
      </a:dk1>
      <a:lt1>
        <a:srgbClr val="FFFFFF"/>
      </a:lt1>
      <a:dk2>
        <a:srgbClr val="010000"/>
      </a:dk2>
      <a:lt2>
        <a:srgbClr val="E7E6E6"/>
      </a:lt2>
      <a:accent1>
        <a:srgbClr val="FF0000"/>
      </a:accent1>
      <a:accent2>
        <a:srgbClr val="20BA74"/>
      </a:accent2>
      <a:accent3>
        <a:srgbClr val="1165C5"/>
      </a:accent3>
      <a:accent4>
        <a:srgbClr val="DAD1E7"/>
      </a:accent4>
      <a:accent5>
        <a:srgbClr val="9366A7"/>
      </a:accent5>
      <a:accent6>
        <a:srgbClr val="A7D5F1"/>
      </a:accent6>
      <a:hlink>
        <a:srgbClr val="33368B"/>
      </a:hlink>
      <a:folHlink>
        <a:srgbClr val="EA592E"/>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31026-VSV-PWP-16.9-Finaal" id="{8DB7CA1C-C888-EE44-8369-C6087EAECF27}" vid="{231B5B90-933B-8E4B-AA48-E06ED1C816AE}"/>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8B3316A64A58C48AE71CC28C4FDAC4D" ma:contentTypeVersion="5" ma:contentTypeDescription="Een nieuw document maken." ma:contentTypeScope="" ma:versionID="bbd6da2e96d5fdd533f555acdd77548e">
  <xsd:schema xmlns:xsd="http://www.w3.org/2001/XMLSchema" xmlns:xs="http://www.w3.org/2001/XMLSchema" xmlns:p="http://schemas.microsoft.com/office/2006/metadata/properties" xmlns:ns2="67db9354-299f-4660-964a-aab418723bdd" xmlns:ns3="f583ba69-0be5-45a6-92d5-73c311276a68" targetNamespace="http://schemas.microsoft.com/office/2006/metadata/properties" ma:root="true" ma:fieldsID="3b0aed9eaf80ff955c4d7e01284a1bbc" ns2:_="" ns3:_="">
    <xsd:import namespace="67db9354-299f-4660-964a-aab418723bdd"/>
    <xsd:import namespace="f583ba69-0be5-45a6-92d5-73c311276a6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db9354-299f-4660-964a-aab418723b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583ba69-0be5-45a6-92d5-73c311276a68"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2EED74B-042F-440D-AB23-3A4315A89DED}">
  <ds:schemaRefs>
    <ds:schemaRef ds:uri="http://schemas.microsoft.com/sharepoint/v3/contenttype/forms"/>
  </ds:schemaRefs>
</ds:datastoreItem>
</file>

<file path=customXml/itemProps2.xml><?xml version="1.0" encoding="utf-8"?>
<ds:datastoreItem xmlns:ds="http://schemas.openxmlformats.org/officeDocument/2006/customXml" ds:itemID="{4AE19BA9-A83C-4741-A37E-C52388D16E5E}">
  <ds:schemaRefs>
    <ds:schemaRef ds:uri="http://purl.org/dc/elements/1.1/"/>
    <ds:schemaRef ds:uri="http://www.w3.org/XML/1998/namespace"/>
    <ds:schemaRef ds:uri="67db9354-299f-4660-964a-aab418723bdd"/>
    <ds:schemaRef ds:uri="http://schemas.microsoft.com/office/2006/metadata/properties"/>
    <ds:schemaRef ds:uri="http://schemas.microsoft.com/office/2006/documentManagement/types"/>
    <ds:schemaRef ds:uri="http://schemas.microsoft.com/office/infopath/2007/PartnerControls"/>
    <ds:schemaRef ds:uri="http://purl.org/dc/terms/"/>
    <ds:schemaRef ds:uri="http://schemas.openxmlformats.org/package/2006/metadata/core-properties"/>
    <ds:schemaRef ds:uri="f583ba69-0be5-45a6-92d5-73c311276a68"/>
    <ds:schemaRef ds:uri="http://purl.org/dc/dcmitype/"/>
  </ds:schemaRefs>
</ds:datastoreItem>
</file>

<file path=customXml/itemProps3.xml><?xml version="1.0" encoding="utf-8"?>
<ds:datastoreItem xmlns:ds="http://schemas.openxmlformats.org/officeDocument/2006/customXml" ds:itemID="{061A254F-2CF7-4CE9-909C-8C6D14B469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7db9354-299f-4660-964a-aab418723bdd"/>
    <ds:schemaRef ds:uri="f583ba69-0be5-45a6-92d5-73c311276a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Sjabloon PWP 16.9</Template>
  <TotalTime>0</TotalTime>
  <Words>1870</Words>
  <Application>Microsoft Office PowerPoint</Application>
  <PresentationFormat>Breedbeeld</PresentationFormat>
  <Paragraphs>138</Paragraphs>
  <Slides>21</Slides>
  <Notes>15</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21</vt:i4>
      </vt:variant>
    </vt:vector>
  </HeadingPairs>
  <TitlesOfParts>
    <vt:vector size="29" baseType="lpstr">
      <vt:lpstr>MS Mincho</vt:lpstr>
      <vt:lpstr>Arial</vt:lpstr>
      <vt:lpstr>Calibri</vt:lpstr>
      <vt:lpstr>Cambria</vt:lpstr>
      <vt:lpstr>Century Gothic</vt:lpstr>
      <vt:lpstr>Courier New</vt:lpstr>
      <vt:lpstr>Wingdings</vt:lpstr>
      <vt:lpstr>VSV Thema</vt:lpstr>
      <vt:lpstr>Verkeer in de klas:</vt:lpstr>
      <vt:lpstr>Hier komt een titel</vt:lpstr>
      <vt:lpstr>1. Je  komt aan dit zebrapad. Het is rood, er komt geen verkeer. Wat doe je? </vt:lpstr>
      <vt:lpstr>2. Je moet wachten aan een overweg. De trein is gepasseerd en de slagbomen gaan omhoog. Wat doe je? </vt:lpstr>
      <vt:lpstr>3. Je bent in groep met de fiets. Als je deze straat inrijdt dan win je 5 minuten. Wat doe je? </vt:lpstr>
      <vt:lpstr>4. Je fietst in groep op het fietspad en ziet een voetganger oversteken. Wat doe je? </vt:lpstr>
      <vt:lpstr>5. Je komt in groep aan een verkeerslicht. Het is nog groen en jullie mogen doorrijden . Als jij aan het licht komt wordt het oranje. Wat doe je? </vt:lpstr>
      <vt:lpstr>6. Je fietst in groep met twee naast elkaar. Jij rijdt vooraan. Er komt een tegenligger en het is heel smal. Wat doe je? </vt:lpstr>
      <vt:lpstr>De antwoorden</vt:lpstr>
      <vt:lpstr>1. Je  komt aan dit zebrapad. Het is rood, er komt geen verkeer. Wat doe je? </vt:lpstr>
      <vt:lpstr>2. Je moet wachten aan een overweg. De trein is gepasseerd en de slagbomen gaan omhoog. Wat doe je? </vt:lpstr>
      <vt:lpstr>3. Je bent in groep met de fiets. Als je deze straat inrijdt dan scheelt dat 5 minuten. Wat doe je?</vt:lpstr>
      <vt:lpstr>4. Je fietst in groep op dit fietspad en ziet een voetganger oversteken. Wat doe je? </vt:lpstr>
      <vt:lpstr>5. Je komt in groep aan een verkeerslicht. Het is nog groen en jullie mogen doorrijden . Als jij aan het licht komt wordt het oranje. Wat doe je? </vt:lpstr>
      <vt:lpstr>6. Je fietst in groep met twee naast elkaar. Jij rijdt vooraan. Er komt een tegenligger en het is heel smal. Wat doe je? </vt:lpstr>
      <vt:lpstr>Tel je scores op!</vt:lpstr>
      <vt:lpstr>Wat betekent jouw score?</vt:lpstr>
      <vt:lpstr>Wat betekent jouw score?</vt:lpstr>
      <vt:lpstr>Wat betekent jouw score?</vt:lpstr>
      <vt:lpstr>PowerPoint-presentatie</vt:lpstr>
      <vt:lpstr>Hoe geef je een duidelijke boodschap?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Lieze Rombauts</dc:creator>
  <cp:lastModifiedBy>Lieze Rombauts</cp:lastModifiedBy>
  <cp:revision>1</cp:revision>
  <dcterms:created xsi:type="dcterms:W3CDTF">2024-02-26T14:52:12Z</dcterms:created>
  <dcterms:modified xsi:type="dcterms:W3CDTF">2024-02-26T15:34:44Z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0x010100F8B3316A64A58C48AE71CC28C4FDAC4D</vt:lpwstr>
  </property>
</Properties>
</file>