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handoutMasterIdLst>
    <p:handoutMasterId r:id="rId54"/>
  </p:handoutMasterIdLst>
  <p:sldIdLst>
    <p:sldId id="333" r:id="rId5"/>
    <p:sldId id="281" r:id="rId6"/>
    <p:sldId id="282" r:id="rId7"/>
    <p:sldId id="283" r:id="rId8"/>
    <p:sldId id="263" r:id="rId9"/>
    <p:sldId id="288" r:id="rId10"/>
    <p:sldId id="287" r:id="rId11"/>
    <p:sldId id="286" r:id="rId12"/>
    <p:sldId id="289" r:id="rId13"/>
    <p:sldId id="290" r:id="rId14"/>
    <p:sldId id="334" r:id="rId15"/>
    <p:sldId id="291" r:id="rId16"/>
    <p:sldId id="293" r:id="rId17"/>
    <p:sldId id="294" r:id="rId18"/>
    <p:sldId id="295" r:id="rId19"/>
    <p:sldId id="297" r:id="rId20"/>
    <p:sldId id="296" r:id="rId21"/>
    <p:sldId id="298" r:id="rId22"/>
    <p:sldId id="300" r:id="rId23"/>
    <p:sldId id="302" r:id="rId24"/>
    <p:sldId id="303" r:id="rId25"/>
    <p:sldId id="301" r:id="rId26"/>
    <p:sldId id="304" r:id="rId27"/>
    <p:sldId id="305" r:id="rId28"/>
    <p:sldId id="310" r:id="rId29"/>
    <p:sldId id="312" r:id="rId30"/>
    <p:sldId id="311" r:id="rId31"/>
    <p:sldId id="313" r:id="rId32"/>
    <p:sldId id="306" r:id="rId33"/>
    <p:sldId id="315" r:id="rId34"/>
    <p:sldId id="317" r:id="rId35"/>
    <p:sldId id="316" r:id="rId36"/>
    <p:sldId id="318" r:id="rId37"/>
    <p:sldId id="308" r:id="rId38"/>
    <p:sldId id="319" r:id="rId39"/>
    <p:sldId id="321" r:id="rId40"/>
    <p:sldId id="320" r:id="rId41"/>
    <p:sldId id="322" r:id="rId42"/>
    <p:sldId id="327" r:id="rId43"/>
    <p:sldId id="324" r:id="rId44"/>
    <p:sldId id="326" r:id="rId45"/>
    <p:sldId id="323" r:id="rId46"/>
    <p:sldId id="325" r:id="rId47"/>
    <p:sldId id="309" r:id="rId48"/>
    <p:sldId id="328" r:id="rId49"/>
    <p:sldId id="332" r:id="rId50"/>
    <p:sldId id="329" r:id="rId51"/>
    <p:sldId id="331" r:id="rId5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B1"/>
    <a:srgbClr val="9FD9F6"/>
    <a:srgbClr val="EA4A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6327"/>
  </p:normalViewPr>
  <p:slideViewPr>
    <p:cSldViewPr snapToGrid="0">
      <p:cViewPr varScale="1">
        <p:scale>
          <a:sx n="111" d="100"/>
          <a:sy n="111" d="100"/>
        </p:scale>
        <p:origin x="474" y="96"/>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en Meulendijks" userId="f4267973-0303-4fa3-8f79-f0864bfaf52c" providerId="ADAL" clId="{B82E86B4-85AE-4FB0-ADC7-D3942D99BFD7}"/>
    <pc:docChg chg="delSld modSld">
      <pc:chgData name="Lien Meulendijks" userId="f4267973-0303-4fa3-8f79-f0864bfaf52c" providerId="ADAL" clId="{B82E86B4-85AE-4FB0-ADC7-D3942D99BFD7}" dt="2023-10-11T07:13:13.174" v="64" actId="13822"/>
      <pc:docMkLst>
        <pc:docMk/>
      </pc:docMkLst>
      <pc:sldChg chg="modSp mod">
        <pc:chgData name="Lien Meulendijks" userId="f4267973-0303-4fa3-8f79-f0864bfaf52c" providerId="ADAL" clId="{B82E86B4-85AE-4FB0-ADC7-D3942D99BFD7}" dt="2023-10-11T07:08:46.407" v="11" actId="13822"/>
        <pc:sldMkLst>
          <pc:docMk/>
          <pc:sldMk cId="4213261306" sldId="263"/>
        </pc:sldMkLst>
      </pc:sldChg>
      <pc:sldChg chg="del">
        <pc:chgData name="Lien Meulendijks" userId="f4267973-0303-4fa3-8f79-f0864bfaf52c" providerId="ADAL" clId="{B82E86B4-85AE-4FB0-ADC7-D3942D99BFD7}" dt="2023-10-11T07:07:44.174" v="0" actId="47"/>
        <pc:sldMkLst>
          <pc:docMk/>
          <pc:sldMk cId="1834971652" sldId="278"/>
        </pc:sldMkLst>
      </pc:sldChg>
      <pc:sldChg chg="modSp mod">
        <pc:chgData name="Lien Meulendijks" userId="f4267973-0303-4fa3-8f79-f0864bfaf52c" providerId="ADAL" clId="{B82E86B4-85AE-4FB0-ADC7-D3942D99BFD7}" dt="2023-10-11T07:08:21.572" v="8" actId="17032"/>
        <pc:sldMkLst>
          <pc:docMk/>
          <pc:sldMk cId="4237308208" sldId="282"/>
        </pc:sldMkLst>
      </pc:sldChg>
      <pc:sldChg chg="modSp mod">
        <pc:chgData name="Lien Meulendijks" userId="f4267973-0303-4fa3-8f79-f0864bfaf52c" providerId="ADAL" clId="{B82E86B4-85AE-4FB0-ADC7-D3942D99BFD7}" dt="2023-10-11T07:08:30.218" v="10" actId="17032"/>
        <pc:sldMkLst>
          <pc:docMk/>
          <pc:sldMk cId="2950547134" sldId="283"/>
        </pc:sldMkLst>
      </pc:sldChg>
      <pc:sldChg chg="modSp mod">
        <pc:chgData name="Lien Meulendijks" userId="f4267973-0303-4fa3-8f79-f0864bfaf52c" providerId="ADAL" clId="{B82E86B4-85AE-4FB0-ADC7-D3942D99BFD7}" dt="2023-10-11T07:09:07.890" v="14" actId="13822"/>
        <pc:sldMkLst>
          <pc:docMk/>
          <pc:sldMk cId="3789961630" sldId="286"/>
        </pc:sldMkLst>
      </pc:sldChg>
      <pc:sldChg chg="modSp mod">
        <pc:chgData name="Lien Meulendijks" userId="f4267973-0303-4fa3-8f79-f0864bfaf52c" providerId="ADAL" clId="{B82E86B4-85AE-4FB0-ADC7-D3942D99BFD7}" dt="2023-10-11T07:08:56.961" v="13" actId="13822"/>
        <pc:sldMkLst>
          <pc:docMk/>
          <pc:sldMk cId="942099155" sldId="287"/>
        </pc:sldMkLst>
      </pc:sldChg>
      <pc:sldChg chg="modSp mod">
        <pc:chgData name="Lien Meulendijks" userId="f4267973-0303-4fa3-8f79-f0864bfaf52c" providerId="ADAL" clId="{B82E86B4-85AE-4FB0-ADC7-D3942D99BFD7}" dt="2023-10-11T07:08:52.096" v="12" actId="13822"/>
        <pc:sldMkLst>
          <pc:docMk/>
          <pc:sldMk cId="3448819332" sldId="288"/>
        </pc:sldMkLst>
      </pc:sldChg>
      <pc:sldChg chg="modSp mod">
        <pc:chgData name="Lien Meulendijks" userId="f4267973-0303-4fa3-8f79-f0864bfaf52c" providerId="ADAL" clId="{B82E86B4-85AE-4FB0-ADC7-D3942D99BFD7}" dt="2023-10-11T07:09:21.994" v="16" actId="17032"/>
        <pc:sldMkLst>
          <pc:docMk/>
          <pc:sldMk cId="2609529709" sldId="289"/>
        </pc:sldMkLst>
      </pc:sldChg>
      <pc:sldChg chg="modSp mod">
        <pc:chgData name="Lien Meulendijks" userId="f4267973-0303-4fa3-8f79-f0864bfaf52c" providerId="ADAL" clId="{B82E86B4-85AE-4FB0-ADC7-D3942D99BFD7}" dt="2023-10-11T07:09:30.365" v="17" actId="13822"/>
        <pc:sldMkLst>
          <pc:docMk/>
          <pc:sldMk cId="2300307277" sldId="290"/>
        </pc:sldMkLst>
      </pc:sldChg>
      <pc:sldChg chg="modSp mod">
        <pc:chgData name="Lien Meulendijks" userId="f4267973-0303-4fa3-8f79-f0864bfaf52c" providerId="ADAL" clId="{B82E86B4-85AE-4FB0-ADC7-D3942D99BFD7}" dt="2023-10-11T07:09:40.542" v="19" actId="13822"/>
        <pc:sldMkLst>
          <pc:docMk/>
          <pc:sldMk cId="2574659813" sldId="291"/>
        </pc:sldMkLst>
      </pc:sldChg>
      <pc:sldChg chg="modSp mod">
        <pc:chgData name="Lien Meulendijks" userId="f4267973-0303-4fa3-8f79-f0864bfaf52c" providerId="ADAL" clId="{B82E86B4-85AE-4FB0-ADC7-D3942D99BFD7}" dt="2023-10-11T07:09:36.024" v="18" actId="13822"/>
        <pc:sldMkLst>
          <pc:docMk/>
          <pc:sldMk cId="2607903000" sldId="292"/>
        </pc:sldMkLst>
      </pc:sldChg>
      <pc:sldChg chg="modSp mod">
        <pc:chgData name="Lien Meulendijks" userId="f4267973-0303-4fa3-8f79-f0864bfaf52c" providerId="ADAL" clId="{B82E86B4-85AE-4FB0-ADC7-D3942D99BFD7}" dt="2023-10-11T07:09:47.043" v="20" actId="13822"/>
        <pc:sldMkLst>
          <pc:docMk/>
          <pc:sldMk cId="1372234645" sldId="293"/>
        </pc:sldMkLst>
      </pc:sldChg>
      <pc:sldChg chg="modSp mod">
        <pc:chgData name="Lien Meulendijks" userId="f4267973-0303-4fa3-8f79-f0864bfaf52c" providerId="ADAL" clId="{B82E86B4-85AE-4FB0-ADC7-D3942D99BFD7}" dt="2023-10-11T07:09:56.190" v="22" actId="17032"/>
        <pc:sldMkLst>
          <pc:docMk/>
          <pc:sldMk cId="1072882292" sldId="294"/>
        </pc:sldMkLst>
      </pc:sldChg>
      <pc:sldChg chg="modSp mod">
        <pc:chgData name="Lien Meulendijks" userId="f4267973-0303-4fa3-8f79-f0864bfaf52c" providerId="ADAL" clId="{B82E86B4-85AE-4FB0-ADC7-D3942D99BFD7}" dt="2023-10-11T07:10:01.125" v="23" actId="13822"/>
        <pc:sldMkLst>
          <pc:docMk/>
          <pc:sldMk cId="3604157724" sldId="295"/>
        </pc:sldMkLst>
      </pc:sldChg>
      <pc:sldChg chg="modSp mod">
        <pc:chgData name="Lien Meulendijks" userId="f4267973-0303-4fa3-8f79-f0864bfaf52c" providerId="ADAL" clId="{B82E86B4-85AE-4FB0-ADC7-D3942D99BFD7}" dt="2023-10-11T07:10:10.746" v="25" actId="13822"/>
        <pc:sldMkLst>
          <pc:docMk/>
          <pc:sldMk cId="1642798274" sldId="296"/>
        </pc:sldMkLst>
      </pc:sldChg>
      <pc:sldChg chg="modSp mod">
        <pc:chgData name="Lien Meulendijks" userId="f4267973-0303-4fa3-8f79-f0864bfaf52c" providerId="ADAL" clId="{B82E86B4-85AE-4FB0-ADC7-D3942D99BFD7}" dt="2023-10-11T07:10:06.424" v="24" actId="13822"/>
        <pc:sldMkLst>
          <pc:docMk/>
          <pc:sldMk cId="1807631916" sldId="297"/>
        </pc:sldMkLst>
      </pc:sldChg>
      <pc:sldChg chg="modSp mod">
        <pc:chgData name="Lien Meulendijks" userId="f4267973-0303-4fa3-8f79-f0864bfaf52c" providerId="ADAL" clId="{B82E86B4-85AE-4FB0-ADC7-D3942D99BFD7}" dt="2023-10-11T07:10:17.736" v="26" actId="13822"/>
        <pc:sldMkLst>
          <pc:docMk/>
          <pc:sldMk cId="511809518" sldId="298"/>
        </pc:sldMkLst>
      </pc:sldChg>
      <pc:sldChg chg="modSp mod">
        <pc:chgData name="Lien Meulendijks" userId="f4267973-0303-4fa3-8f79-f0864bfaf52c" providerId="ADAL" clId="{B82E86B4-85AE-4FB0-ADC7-D3942D99BFD7}" dt="2023-10-11T07:10:24.529" v="28" actId="17032"/>
        <pc:sldMkLst>
          <pc:docMk/>
          <pc:sldMk cId="2997899990" sldId="300"/>
        </pc:sldMkLst>
      </pc:sldChg>
      <pc:sldChg chg="modSp mod">
        <pc:chgData name="Lien Meulendijks" userId="f4267973-0303-4fa3-8f79-f0864bfaf52c" providerId="ADAL" clId="{B82E86B4-85AE-4FB0-ADC7-D3942D99BFD7}" dt="2023-10-11T07:10:38.078" v="32" actId="13822"/>
        <pc:sldMkLst>
          <pc:docMk/>
          <pc:sldMk cId="4112214497" sldId="301"/>
        </pc:sldMkLst>
      </pc:sldChg>
      <pc:sldChg chg="modSp mod">
        <pc:chgData name="Lien Meulendijks" userId="f4267973-0303-4fa3-8f79-f0864bfaf52c" providerId="ADAL" clId="{B82E86B4-85AE-4FB0-ADC7-D3942D99BFD7}" dt="2023-10-11T07:10:29.172" v="30" actId="13822"/>
        <pc:sldMkLst>
          <pc:docMk/>
          <pc:sldMk cId="4213772129" sldId="302"/>
        </pc:sldMkLst>
      </pc:sldChg>
      <pc:sldChg chg="modSp mod">
        <pc:chgData name="Lien Meulendijks" userId="f4267973-0303-4fa3-8f79-f0864bfaf52c" providerId="ADAL" clId="{B82E86B4-85AE-4FB0-ADC7-D3942D99BFD7}" dt="2023-10-11T07:10:33.453" v="31" actId="13822"/>
        <pc:sldMkLst>
          <pc:docMk/>
          <pc:sldMk cId="3787044318" sldId="303"/>
        </pc:sldMkLst>
      </pc:sldChg>
      <pc:sldChg chg="modSp mod">
        <pc:chgData name="Lien Meulendijks" userId="f4267973-0303-4fa3-8f79-f0864bfaf52c" providerId="ADAL" clId="{B82E86B4-85AE-4FB0-ADC7-D3942D99BFD7}" dt="2023-10-11T07:10:45.680" v="33" actId="13822"/>
        <pc:sldMkLst>
          <pc:docMk/>
          <pc:sldMk cId="3169469187" sldId="304"/>
        </pc:sldMkLst>
      </pc:sldChg>
      <pc:sldChg chg="modSp mod">
        <pc:chgData name="Lien Meulendijks" userId="f4267973-0303-4fa3-8f79-f0864bfaf52c" providerId="ADAL" clId="{B82E86B4-85AE-4FB0-ADC7-D3942D99BFD7}" dt="2023-10-11T07:10:53.845" v="35" actId="17032"/>
        <pc:sldMkLst>
          <pc:docMk/>
          <pc:sldMk cId="230049725" sldId="305"/>
        </pc:sldMkLst>
      </pc:sldChg>
      <pc:sldChg chg="modSp mod">
        <pc:chgData name="Lien Meulendijks" userId="f4267973-0303-4fa3-8f79-f0864bfaf52c" providerId="ADAL" clId="{B82E86B4-85AE-4FB0-ADC7-D3942D99BFD7}" dt="2023-10-11T07:11:23.655" v="41" actId="17032"/>
        <pc:sldMkLst>
          <pc:docMk/>
          <pc:sldMk cId="2223763961" sldId="306"/>
        </pc:sldMkLst>
      </pc:sldChg>
      <pc:sldChg chg="modSp mod">
        <pc:chgData name="Lien Meulendijks" userId="f4267973-0303-4fa3-8f79-f0864bfaf52c" providerId="ADAL" clId="{B82E86B4-85AE-4FB0-ADC7-D3942D99BFD7}" dt="2023-10-11T07:11:56.091" v="47" actId="17032"/>
        <pc:sldMkLst>
          <pc:docMk/>
          <pc:sldMk cId="2849310003" sldId="308"/>
        </pc:sldMkLst>
      </pc:sldChg>
      <pc:sldChg chg="modSp mod">
        <pc:chgData name="Lien Meulendijks" userId="f4267973-0303-4fa3-8f79-f0864bfaf52c" providerId="ADAL" clId="{B82E86B4-85AE-4FB0-ADC7-D3942D99BFD7}" dt="2023-10-11T07:12:52.747" v="60" actId="17032"/>
        <pc:sldMkLst>
          <pc:docMk/>
          <pc:sldMk cId="1442645091" sldId="309"/>
        </pc:sldMkLst>
      </pc:sldChg>
      <pc:sldChg chg="modSp mod">
        <pc:chgData name="Lien Meulendijks" userId="f4267973-0303-4fa3-8f79-f0864bfaf52c" providerId="ADAL" clId="{B82E86B4-85AE-4FB0-ADC7-D3942D99BFD7}" dt="2023-10-11T07:10:58.578" v="36" actId="13822"/>
        <pc:sldMkLst>
          <pc:docMk/>
          <pc:sldMk cId="1998264186" sldId="310"/>
        </pc:sldMkLst>
      </pc:sldChg>
      <pc:sldChg chg="modSp mod">
        <pc:chgData name="Lien Meulendijks" userId="f4267973-0303-4fa3-8f79-f0864bfaf52c" providerId="ADAL" clId="{B82E86B4-85AE-4FB0-ADC7-D3942D99BFD7}" dt="2023-10-11T07:11:09.767" v="38" actId="13822"/>
        <pc:sldMkLst>
          <pc:docMk/>
          <pc:sldMk cId="4094992892" sldId="311"/>
        </pc:sldMkLst>
      </pc:sldChg>
      <pc:sldChg chg="modSp mod">
        <pc:chgData name="Lien Meulendijks" userId="f4267973-0303-4fa3-8f79-f0864bfaf52c" providerId="ADAL" clId="{B82E86B4-85AE-4FB0-ADC7-D3942D99BFD7}" dt="2023-10-11T07:11:05.479" v="37" actId="13822"/>
        <pc:sldMkLst>
          <pc:docMk/>
          <pc:sldMk cId="2904738844" sldId="312"/>
        </pc:sldMkLst>
      </pc:sldChg>
      <pc:sldChg chg="modSp mod">
        <pc:chgData name="Lien Meulendijks" userId="f4267973-0303-4fa3-8f79-f0864bfaf52c" providerId="ADAL" clId="{B82E86B4-85AE-4FB0-ADC7-D3942D99BFD7}" dt="2023-10-11T07:11:16.645" v="39" actId="13822"/>
        <pc:sldMkLst>
          <pc:docMk/>
          <pc:sldMk cId="1942088026" sldId="313"/>
        </pc:sldMkLst>
      </pc:sldChg>
      <pc:sldChg chg="modSp mod">
        <pc:chgData name="Lien Meulendijks" userId="f4267973-0303-4fa3-8f79-f0864bfaf52c" providerId="ADAL" clId="{B82E86B4-85AE-4FB0-ADC7-D3942D99BFD7}" dt="2023-10-11T07:11:30.482" v="42" actId="13822"/>
        <pc:sldMkLst>
          <pc:docMk/>
          <pc:sldMk cId="3781876335" sldId="315"/>
        </pc:sldMkLst>
      </pc:sldChg>
      <pc:sldChg chg="modSp mod">
        <pc:chgData name="Lien Meulendijks" userId="f4267973-0303-4fa3-8f79-f0864bfaf52c" providerId="ADAL" clId="{B82E86B4-85AE-4FB0-ADC7-D3942D99BFD7}" dt="2023-10-11T07:11:39.454" v="44" actId="13822"/>
        <pc:sldMkLst>
          <pc:docMk/>
          <pc:sldMk cId="1419925789" sldId="316"/>
        </pc:sldMkLst>
      </pc:sldChg>
      <pc:sldChg chg="modSp mod">
        <pc:chgData name="Lien Meulendijks" userId="f4267973-0303-4fa3-8f79-f0864bfaf52c" providerId="ADAL" clId="{B82E86B4-85AE-4FB0-ADC7-D3942D99BFD7}" dt="2023-10-11T07:11:34.996" v="43" actId="13822"/>
        <pc:sldMkLst>
          <pc:docMk/>
          <pc:sldMk cId="1205957351" sldId="317"/>
        </pc:sldMkLst>
      </pc:sldChg>
      <pc:sldChg chg="modSp mod">
        <pc:chgData name="Lien Meulendijks" userId="f4267973-0303-4fa3-8f79-f0864bfaf52c" providerId="ADAL" clId="{B82E86B4-85AE-4FB0-ADC7-D3942D99BFD7}" dt="2023-10-11T07:11:49.539" v="45" actId="13822"/>
        <pc:sldMkLst>
          <pc:docMk/>
          <pc:sldMk cId="255803868" sldId="318"/>
        </pc:sldMkLst>
      </pc:sldChg>
      <pc:sldChg chg="modSp mod">
        <pc:chgData name="Lien Meulendijks" userId="f4267973-0303-4fa3-8f79-f0864bfaf52c" providerId="ADAL" clId="{B82E86B4-85AE-4FB0-ADC7-D3942D99BFD7}" dt="2023-10-11T07:12:02.605" v="48" actId="13822"/>
        <pc:sldMkLst>
          <pc:docMk/>
          <pc:sldMk cId="3050034498" sldId="319"/>
        </pc:sldMkLst>
      </pc:sldChg>
      <pc:sldChg chg="modSp mod">
        <pc:chgData name="Lien Meulendijks" userId="f4267973-0303-4fa3-8f79-f0864bfaf52c" providerId="ADAL" clId="{B82E86B4-85AE-4FB0-ADC7-D3942D99BFD7}" dt="2023-10-11T07:12:11.512" v="50" actId="13822"/>
        <pc:sldMkLst>
          <pc:docMk/>
          <pc:sldMk cId="1355767092" sldId="320"/>
        </pc:sldMkLst>
      </pc:sldChg>
      <pc:sldChg chg="modSp mod">
        <pc:chgData name="Lien Meulendijks" userId="f4267973-0303-4fa3-8f79-f0864bfaf52c" providerId="ADAL" clId="{B82E86B4-85AE-4FB0-ADC7-D3942D99BFD7}" dt="2023-10-11T07:12:06.597" v="49" actId="13822"/>
        <pc:sldMkLst>
          <pc:docMk/>
          <pc:sldMk cId="4218149950" sldId="321"/>
        </pc:sldMkLst>
      </pc:sldChg>
      <pc:sldChg chg="modSp mod">
        <pc:chgData name="Lien Meulendijks" userId="f4267973-0303-4fa3-8f79-f0864bfaf52c" providerId="ADAL" clId="{B82E86B4-85AE-4FB0-ADC7-D3942D99BFD7}" dt="2023-10-11T07:12:18.334" v="52" actId="1076"/>
        <pc:sldMkLst>
          <pc:docMk/>
          <pc:sldMk cId="72753793" sldId="322"/>
        </pc:sldMkLst>
      </pc:sldChg>
      <pc:sldChg chg="modSp mod">
        <pc:chgData name="Lien Meulendijks" userId="f4267973-0303-4fa3-8f79-f0864bfaf52c" providerId="ADAL" clId="{B82E86B4-85AE-4FB0-ADC7-D3942D99BFD7}" dt="2023-10-11T07:12:40.843" v="57" actId="13822"/>
        <pc:sldMkLst>
          <pc:docMk/>
          <pc:sldMk cId="3862645296" sldId="323"/>
        </pc:sldMkLst>
      </pc:sldChg>
      <pc:sldChg chg="modSp mod">
        <pc:chgData name="Lien Meulendijks" userId="f4267973-0303-4fa3-8f79-f0864bfaf52c" providerId="ADAL" clId="{B82E86B4-85AE-4FB0-ADC7-D3942D99BFD7}" dt="2023-10-11T07:12:30.716" v="55" actId="13822"/>
        <pc:sldMkLst>
          <pc:docMk/>
          <pc:sldMk cId="1344646091" sldId="324"/>
        </pc:sldMkLst>
      </pc:sldChg>
      <pc:sldChg chg="modSp mod">
        <pc:chgData name="Lien Meulendijks" userId="f4267973-0303-4fa3-8f79-f0864bfaf52c" providerId="ADAL" clId="{B82E86B4-85AE-4FB0-ADC7-D3942D99BFD7}" dt="2023-10-11T07:12:46.094" v="58" actId="13822"/>
        <pc:sldMkLst>
          <pc:docMk/>
          <pc:sldMk cId="576042824" sldId="325"/>
        </pc:sldMkLst>
      </pc:sldChg>
      <pc:sldChg chg="modSp mod">
        <pc:chgData name="Lien Meulendijks" userId="f4267973-0303-4fa3-8f79-f0864bfaf52c" providerId="ADAL" clId="{B82E86B4-85AE-4FB0-ADC7-D3942D99BFD7}" dt="2023-10-11T07:12:36.217" v="56" actId="13822"/>
        <pc:sldMkLst>
          <pc:docMk/>
          <pc:sldMk cId="1773519442" sldId="326"/>
        </pc:sldMkLst>
      </pc:sldChg>
      <pc:sldChg chg="modSp mod">
        <pc:chgData name="Lien Meulendijks" userId="f4267973-0303-4fa3-8f79-f0864bfaf52c" providerId="ADAL" clId="{B82E86B4-85AE-4FB0-ADC7-D3942D99BFD7}" dt="2023-10-11T07:12:24.705" v="54" actId="17032"/>
        <pc:sldMkLst>
          <pc:docMk/>
          <pc:sldMk cId="1959336001" sldId="327"/>
        </pc:sldMkLst>
      </pc:sldChg>
      <pc:sldChg chg="modSp mod">
        <pc:chgData name="Lien Meulendijks" userId="f4267973-0303-4fa3-8f79-f0864bfaf52c" providerId="ADAL" clId="{B82E86B4-85AE-4FB0-ADC7-D3942D99BFD7}" dt="2023-10-11T07:12:57.227" v="61" actId="13822"/>
        <pc:sldMkLst>
          <pc:docMk/>
          <pc:sldMk cId="3728633872" sldId="328"/>
        </pc:sldMkLst>
      </pc:sldChg>
      <pc:sldChg chg="modSp mod">
        <pc:chgData name="Lien Meulendijks" userId="f4267973-0303-4fa3-8f79-f0864bfaf52c" providerId="ADAL" clId="{B82E86B4-85AE-4FB0-ADC7-D3942D99BFD7}" dt="2023-10-11T07:13:08.760" v="63" actId="13822"/>
        <pc:sldMkLst>
          <pc:docMk/>
          <pc:sldMk cId="2663945143" sldId="329"/>
        </pc:sldMkLst>
      </pc:sldChg>
      <pc:sldChg chg="modSp mod">
        <pc:chgData name="Lien Meulendijks" userId="f4267973-0303-4fa3-8f79-f0864bfaf52c" providerId="ADAL" clId="{B82E86B4-85AE-4FB0-ADC7-D3942D99BFD7}" dt="2023-10-11T07:13:13.174" v="64" actId="13822"/>
        <pc:sldMkLst>
          <pc:docMk/>
          <pc:sldMk cId="3642069007" sldId="331"/>
        </pc:sldMkLst>
      </pc:sldChg>
      <pc:sldChg chg="modSp mod">
        <pc:chgData name="Lien Meulendijks" userId="f4267973-0303-4fa3-8f79-f0864bfaf52c" providerId="ADAL" clId="{B82E86B4-85AE-4FB0-ADC7-D3942D99BFD7}" dt="2023-10-11T07:13:01.410" v="62" actId="13822"/>
        <pc:sldMkLst>
          <pc:docMk/>
          <pc:sldMk cId="2756506327" sldId="332"/>
        </pc:sldMkLst>
      </pc:sldChg>
    </pc:docChg>
  </pc:docChgLst>
  <pc:docChgLst>
    <pc:chgData name="Lien Meulendijks" userId="f4267973-0303-4fa3-8f79-f0864bfaf52c" providerId="ADAL" clId="{B06CA23F-0F96-4796-9C0C-AFE5275DA36B}"/>
    <pc:docChg chg="undo redo custSel addSld delSld modSld sldOrd">
      <pc:chgData name="Lien Meulendijks" userId="f4267973-0303-4fa3-8f79-f0864bfaf52c" providerId="ADAL" clId="{B06CA23F-0F96-4796-9C0C-AFE5275DA36B}" dt="2024-01-08T15:27:36.709" v="1858" actId="1037"/>
      <pc:docMkLst>
        <pc:docMk/>
      </pc:docMkLst>
      <pc:sldChg chg="modSp mod">
        <pc:chgData name="Lien Meulendijks" userId="f4267973-0303-4fa3-8f79-f0864bfaf52c" providerId="ADAL" clId="{B06CA23F-0F96-4796-9C0C-AFE5275DA36B}" dt="2024-01-08T11:47:57.475" v="36" actId="1076"/>
        <pc:sldMkLst>
          <pc:docMk/>
          <pc:sldMk cId="4213261306" sldId="263"/>
        </pc:sldMkLst>
      </pc:sldChg>
      <pc:sldChg chg="addSp delSp modSp mod">
        <pc:chgData name="Lien Meulendijks" userId="f4267973-0303-4fa3-8f79-f0864bfaf52c" providerId="ADAL" clId="{B06CA23F-0F96-4796-9C0C-AFE5275DA36B}" dt="2024-01-08T11:46:05.891" v="20" actId="478"/>
        <pc:sldMkLst>
          <pc:docMk/>
          <pc:sldMk cId="1608966922" sldId="281"/>
        </pc:sldMkLst>
      </pc:sldChg>
      <pc:sldChg chg="modSp mod">
        <pc:chgData name="Lien Meulendijks" userId="f4267973-0303-4fa3-8f79-f0864bfaf52c" providerId="ADAL" clId="{B06CA23F-0F96-4796-9C0C-AFE5275DA36B}" dt="2024-01-08T11:46:39.415" v="23" actId="207"/>
        <pc:sldMkLst>
          <pc:docMk/>
          <pc:sldMk cId="4237308208" sldId="282"/>
        </pc:sldMkLst>
      </pc:sldChg>
      <pc:sldChg chg="modSp mod">
        <pc:chgData name="Lien Meulendijks" userId="f4267973-0303-4fa3-8f79-f0864bfaf52c" providerId="ADAL" clId="{B06CA23F-0F96-4796-9C0C-AFE5275DA36B}" dt="2024-01-08T11:47:04.526" v="27" actId="207"/>
        <pc:sldMkLst>
          <pc:docMk/>
          <pc:sldMk cId="2950547134" sldId="283"/>
        </pc:sldMkLst>
      </pc:sldChg>
      <pc:sldChg chg="modSp mod">
        <pc:chgData name="Lien Meulendijks" userId="f4267973-0303-4fa3-8f79-f0864bfaf52c" providerId="ADAL" clId="{B06CA23F-0F96-4796-9C0C-AFE5275DA36B}" dt="2024-01-08T11:55:07.250" v="136" actId="1035"/>
        <pc:sldMkLst>
          <pc:docMk/>
          <pc:sldMk cId="3789961630" sldId="286"/>
        </pc:sldMkLst>
      </pc:sldChg>
      <pc:sldChg chg="modSp mod">
        <pc:chgData name="Lien Meulendijks" userId="f4267973-0303-4fa3-8f79-f0864bfaf52c" providerId="ADAL" clId="{B06CA23F-0F96-4796-9C0C-AFE5275DA36B}" dt="2024-01-08T11:50:39.485" v="76" actId="14100"/>
        <pc:sldMkLst>
          <pc:docMk/>
          <pc:sldMk cId="942099155" sldId="287"/>
        </pc:sldMkLst>
      </pc:sldChg>
      <pc:sldChg chg="modSp mod">
        <pc:chgData name="Lien Meulendijks" userId="f4267973-0303-4fa3-8f79-f0864bfaf52c" providerId="ADAL" clId="{B06CA23F-0F96-4796-9C0C-AFE5275DA36B}" dt="2024-01-08T11:48:45.890" v="46" actId="207"/>
        <pc:sldMkLst>
          <pc:docMk/>
          <pc:sldMk cId="3448819332" sldId="288"/>
        </pc:sldMkLst>
      </pc:sldChg>
      <pc:sldChg chg="modSp mod">
        <pc:chgData name="Lien Meulendijks" userId="f4267973-0303-4fa3-8f79-f0864bfaf52c" providerId="ADAL" clId="{B06CA23F-0F96-4796-9C0C-AFE5275DA36B}" dt="2024-01-08T11:55:30.705" v="140" actId="207"/>
        <pc:sldMkLst>
          <pc:docMk/>
          <pc:sldMk cId="2609529709" sldId="289"/>
        </pc:sldMkLst>
      </pc:sldChg>
      <pc:sldChg chg="addSp delSp modSp mod">
        <pc:chgData name="Lien Meulendijks" userId="f4267973-0303-4fa3-8f79-f0864bfaf52c" providerId="ADAL" clId="{B06CA23F-0F96-4796-9C0C-AFE5275DA36B}" dt="2024-01-08T14:50:45.013" v="1693" actId="14100"/>
        <pc:sldMkLst>
          <pc:docMk/>
          <pc:sldMk cId="2300307277" sldId="290"/>
        </pc:sldMkLst>
      </pc:sldChg>
      <pc:sldChg chg="modSp mod">
        <pc:chgData name="Lien Meulendijks" userId="f4267973-0303-4fa3-8f79-f0864bfaf52c" providerId="ADAL" clId="{B06CA23F-0F96-4796-9C0C-AFE5275DA36B}" dt="2024-01-08T12:03:44.779" v="217" actId="14100"/>
        <pc:sldMkLst>
          <pc:docMk/>
          <pc:sldMk cId="2574659813" sldId="291"/>
        </pc:sldMkLst>
      </pc:sldChg>
      <pc:sldChg chg="delSp modSp del mod">
        <pc:chgData name="Lien Meulendijks" userId="f4267973-0303-4fa3-8f79-f0864bfaf52c" providerId="ADAL" clId="{B06CA23F-0F96-4796-9C0C-AFE5275DA36B}" dt="2024-01-08T12:01:48.930" v="182" actId="47"/>
        <pc:sldMkLst>
          <pc:docMk/>
          <pc:sldMk cId="2607903000" sldId="292"/>
        </pc:sldMkLst>
      </pc:sldChg>
      <pc:sldChg chg="delSp modSp mod">
        <pc:chgData name="Lien Meulendijks" userId="f4267973-0303-4fa3-8f79-f0864bfaf52c" providerId="ADAL" clId="{B06CA23F-0F96-4796-9C0C-AFE5275DA36B}" dt="2024-01-08T12:06:15.624" v="301" actId="27636"/>
        <pc:sldMkLst>
          <pc:docMk/>
          <pc:sldMk cId="1372234645" sldId="293"/>
        </pc:sldMkLst>
      </pc:sldChg>
      <pc:sldChg chg="modSp mod">
        <pc:chgData name="Lien Meulendijks" userId="f4267973-0303-4fa3-8f79-f0864bfaf52c" providerId="ADAL" clId="{B06CA23F-0F96-4796-9C0C-AFE5275DA36B}" dt="2024-01-08T12:07:57.692" v="305" actId="207"/>
        <pc:sldMkLst>
          <pc:docMk/>
          <pc:sldMk cId="1072882292" sldId="294"/>
        </pc:sldMkLst>
      </pc:sldChg>
      <pc:sldChg chg="modSp mod">
        <pc:chgData name="Lien Meulendijks" userId="f4267973-0303-4fa3-8f79-f0864bfaf52c" providerId="ADAL" clId="{B06CA23F-0F96-4796-9C0C-AFE5275DA36B}" dt="2024-01-08T12:09:51.411" v="346" actId="20577"/>
        <pc:sldMkLst>
          <pc:docMk/>
          <pc:sldMk cId="3604157724" sldId="295"/>
        </pc:sldMkLst>
      </pc:sldChg>
      <pc:sldChg chg="modSp mod">
        <pc:chgData name="Lien Meulendijks" userId="f4267973-0303-4fa3-8f79-f0864bfaf52c" providerId="ADAL" clId="{B06CA23F-0F96-4796-9C0C-AFE5275DA36B}" dt="2024-01-08T12:13:51.684" v="434" actId="14100"/>
        <pc:sldMkLst>
          <pc:docMk/>
          <pc:sldMk cId="1642798274" sldId="296"/>
        </pc:sldMkLst>
      </pc:sldChg>
      <pc:sldChg chg="modSp mod">
        <pc:chgData name="Lien Meulendijks" userId="f4267973-0303-4fa3-8f79-f0864bfaf52c" providerId="ADAL" clId="{B06CA23F-0F96-4796-9C0C-AFE5275DA36B}" dt="2024-01-08T12:12:10.931" v="413" actId="1035"/>
        <pc:sldMkLst>
          <pc:docMk/>
          <pc:sldMk cId="1807631916" sldId="297"/>
        </pc:sldMkLst>
      </pc:sldChg>
      <pc:sldChg chg="delSp modSp mod">
        <pc:chgData name="Lien Meulendijks" userId="f4267973-0303-4fa3-8f79-f0864bfaf52c" providerId="ADAL" clId="{B06CA23F-0F96-4796-9C0C-AFE5275DA36B}" dt="2024-01-08T12:15:26.628" v="513" actId="1036"/>
        <pc:sldMkLst>
          <pc:docMk/>
          <pc:sldMk cId="511809518" sldId="298"/>
        </pc:sldMkLst>
      </pc:sldChg>
      <pc:sldChg chg="modSp mod">
        <pc:chgData name="Lien Meulendijks" userId="f4267973-0303-4fa3-8f79-f0864bfaf52c" providerId="ADAL" clId="{B06CA23F-0F96-4796-9C0C-AFE5275DA36B}" dt="2024-01-08T12:16:07.160" v="517" actId="207"/>
        <pc:sldMkLst>
          <pc:docMk/>
          <pc:sldMk cId="2997899990" sldId="300"/>
        </pc:sldMkLst>
      </pc:sldChg>
      <pc:sldChg chg="modSp mod">
        <pc:chgData name="Lien Meulendijks" userId="f4267973-0303-4fa3-8f79-f0864bfaf52c" providerId="ADAL" clId="{B06CA23F-0F96-4796-9C0C-AFE5275DA36B}" dt="2024-01-08T12:20:31.868" v="615" actId="14100"/>
        <pc:sldMkLst>
          <pc:docMk/>
          <pc:sldMk cId="4112214497" sldId="301"/>
        </pc:sldMkLst>
      </pc:sldChg>
      <pc:sldChg chg="modSp mod">
        <pc:chgData name="Lien Meulendijks" userId="f4267973-0303-4fa3-8f79-f0864bfaf52c" providerId="ADAL" clId="{B06CA23F-0F96-4796-9C0C-AFE5275DA36B}" dt="2024-01-08T12:17:13.347" v="534" actId="1037"/>
        <pc:sldMkLst>
          <pc:docMk/>
          <pc:sldMk cId="4213772129" sldId="302"/>
        </pc:sldMkLst>
      </pc:sldChg>
      <pc:sldChg chg="modSp mod">
        <pc:chgData name="Lien Meulendijks" userId="f4267973-0303-4fa3-8f79-f0864bfaf52c" providerId="ADAL" clId="{B06CA23F-0F96-4796-9C0C-AFE5275DA36B}" dt="2024-01-08T12:19:19.643" v="578" actId="14100"/>
        <pc:sldMkLst>
          <pc:docMk/>
          <pc:sldMk cId="3787044318" sldId="303"/>
        </pc:sldMkLst>
      </pc:sldChg>
      <pc:sldChg chg="modSp mod">
        <pc:chgData name="Lien Meulendijks" userId="f4267973-0303-4fa3-8f79-f0864bfaf52c" providerId="ADAL" clId="{B06CA23F-0F96-4796-9C0C-AFE5275DA36B}" dt="2024-01-08T12:21:57.905" v="670" actId="2710"/>
        <pc:sldMkLst>
          <pc:docMk/>
          <pc:sldMk cId="3169469187" sldId="304"/>
        </pc:sldMkLst>
      </pc:sldChg>
      <pc:sldChg chg="modSp mod">
        <pc:chgData name="Lien Meulendijks" userId="f4267973-0303-4fa3-8f79-f0864bfaf52c" providerId="ADAL" clId="{B06CA23F-0F96-4796-9C0C-AFE5275DA36B}" dt="2024-01-08T12:22:18.979" v="674" actId="207"/>
        <pc:sldMkLst>
          <pc:docMk/>
          <pc:sldMk cId="230049725" sldId="305"/>
        </pc:sldMkLst>
      </pc:sldChg>
      <pc:sldChg chg="modSp mod">
        <pc:chgData name="Lien Meulendijks" userId="f4267973-0303-4fa3-8f79-f0864bfaf52c" providerId="ADAL" clId="{B06CA23F-0F96-4796-9C0C-AFE5275DA36B}" dt="2024-01-08T13:33:24.974" v="896" actId="207"/>
        <pc:sldMkLst>
          <pc:docMk/>
          <pc:sldMk cId="2223763961" sldId="306"/>
        </pc:sldMkLst>
      </pc:sldChg>
      <pc:sldChg chg="modSp mod">
        <pc:chgData name="Lien Meulendijks" userId="f4267973-0303-4fa3-8f79-f0864bfaf52c" providerId="ADAL" clId="{B06CA23F-0F96-4796-9C0C-AFE5275DA36B}" dt="2024-01-08T13:40:32.834" v="1069" actId="207"/>
        <pc:sldMkLst>
          <pc:docMk/>
          <pc:sldMk cId="2849310003" sldId="308"/>
        </pc:sldMkLst>
      </pc:sldChg>
      <pc:sldChg chg="modSp mod">
        <pc:chgData name="Lien Meulendijks" userId="f4267973-0303-4fa3-8f79-f0864bfaf52c" providerId="ADAL" clId="{B06CA23F-0F96-4796-9C0C-AFE5275DA36B}" dt="2024-01-08T14:31:45.209" v="1461" actId="207"/>
        <pc:sldMkLst>
          <pc:docMk/>
          <pc:sldMk cId="1442645091" sldId="309"/>
        </pc:sldMkLst>
      </pc:sldChg>
      <pc:sldChg chg="modSp mod">
        <pc:chgData name="Lien Meulendijks" userId="f4267973-0303-4fa3-8f79-f0864bfaf52c" providerId="ADAL" clId="{B06CA23F-0F96-4796-9C0C-AFE5275DA36B}" dt="2024-01-08T12:23:27.212" v="710" actId="14100"/>
        <pc:sldMkLst>
          <pc:docMk/>
          <pc:sldMk cId="1998264186" sldId="310"/>
        </pc:sldMkLst>
      </pc:sldChg>
      <pc:sldChg chg="addSp delSp modSp mod">
        <pc:chgData name="Lien Meulendijks" userId="f4267973-0303-4fa3-8f79-f0864bfaf52c" providerId="ADAL" clId="{B06CA23F-0F96-4796-9C0C-AFE5275DA36B}" dt="2024-01-08T14:55:48.132" v="1730" actId="1037"/>
        <pc:sldMkLst>
          <pc:docMk/>
          <pc:sldMk cId="4094992892" sldId="311"/>
        </pc:sldMkLst>
      </pc:sldChg>
      <pc:sldChg chg="modSp mod">
        <pc:chgData name="Lien Meulendijks" userId="f4267973-0303-4fa3-8f79-f0864bfaf52c" providerId="ADAL" clId="{B06CA23F-0F96-4796-9C0C-AFE5275DA36B}" dt="2024-01-08T12:25:15.172" v="761" actId="20577"/>
        <pc:sldMkLst>
          <pc:docMk/>
          <pc:sldMk cId="2904738844" sldId="312"/>
        </pc:sldMkLst>
      </pc:sldChg>
      <pc:sldChg chg="addSp delSp modSp mod">
        <pc:chgData name="Lien Meulendijks" userId="f4267973-0303-4fa3-8f79-f0864bfaf52c" providerId="ADAL" clId="{B06CA23F-0F96-4796-9C0C-AFE5275DA36B}" dt="2024-01-08T14:56:06.292" v="1736" actId="1037"/>
        <pc:sldMkLst>
          <pc:docMk/>
          <pc:sldMk cId="1942088026" sldId="313"/>
        </pc:sldMkLst>
      </pc:sldChg>
      <pc:sldChg chg="modSp mod">
        <pc:chgData name="Lien Meulendijks" userId="f4267973-0303-4fa3-8f79-f0864bfaf52c" providerId="ADAL" clId="{B06CA23F-0F96-4796-9C0C-AFE5275DA36B}" dt="2024-01-08T13:35:10.692" v="922" actId="14100"/>
        <pc:sldMkLst>
          <pc:docMk/>
          <pc:sldMk cId="3781876335" sldId="315"/>
        </pc:sldMkLst>
      </pc:sldChg>
      <pc:sldChg chg="addSp delSp modSp mod">
        <pc:chgData name="Lien Meulendijks" userId="f4267973-0303-4fa3-8f79-f0864bfaf52c" providerId="ADAL" clId="{B06CA23F-0F96-4796-9C0C-AFE5275DA36B}" dt="2024-01-08T15:09:54.148" v="1762" actId="1037"/>
        <pc:sldMkLst>
          <pc:docMk/>
          <pc:sldMk cId="1419925789" sldId="316"/>
        </pc:sldMkLst>
      </pc:sldChg>
      <pc:sldChg chg="addSp delSp modSp mod">
        <pc:chgData name="Lien Meulendijks" userId="f4267973-0303-4fa3-8f79-f0864bfaf52c" providerId="ADAL" clId="{B06CA23F-0F96-4796-9C0C-AFE5275DA36B}" dt="2024-01-08T13:37:13.716" v="982" actId="1036"/>
        <pc:sldMkLst>
          <pc:docMk/>
          <pc:sldMk cId="1205957351" sldId="317"/>
        </pc:sldMkLst>
      </pc:sldChg>
      <pc:sldChg chg="addSp delSp modSp mod">
        <pc:chgData name="Lien Meulendijks" userId="f4267973-0303-4fa3-8f79-f0864bfaf52c" providerId="ADAL" clId="{B06CA23F-0F96-4796-9C0C-AFE5275DA36B}" dt="2024-01-08T15:10:12.135" v="1784" actId="1037"/>
        <pc:sldMkLst>
          <pc:docMk/>
          <pc:sldMk cId="255803868" sldId="318"/>
        </pc:sldMkLst>
      </pc:sldChg>
      <pc:sldChg chg="addSp delSp modSp mod">
        <pc:chgData name="Lien Meulendijks" userId="f4267973-0303-4fa3-8f79-f0864bfaf52c" providerId="ADAL" clId="{B06CA23F-0F96-4796-9C0C-AFE5275DA36B}" dt="2024-01-08T15:12:33.781" v="1808" actId="1037"/>
        <pc:sldMkLst>
          <pc:docMk/>
          <pc:sldMk cId="3050034498" sldId="319"/>
        </pc:sldMkLst>
      </pc:sldChg>
      <pc:sldChg chg="modSp mod">
        <pc:chgData name="Lien Meulendijks" userId="f4267973-0303-4fa3-8f79-f0864bfaf52c" providerId="ADAL" clId="{B06CA23F-0F96-4796-9C0C-AFE5275DA36B}" dt="2024-01-08T13:45:22.285" v="1197" actId="1076"/>
        <pc:sldMkLst>
          <pc:docMk/>
          <pc:sldMk cId="1355767092" sldId="320"/>
        </pc:sldMkLst>
      </pc:sldChg>
      <pc:sldChg chg="addSp delSp modSp mod">
        <pc:chgData name="Lien Meulendijks" userId="f4267973-0303-4fa3-8f79-f0864bfaf52c" providerId="ADAL" clId="{B06CA23F-0F96-4796-9C0C-AFE5275DA36B}" dt="2024-01-08T15:12:56.245" v="1828" actId="1037"/>
        <pc:sldMkLst>
          <pc:docMk/>
          <pc:sldMk cId="4218149950" sldId="321"/>
        </pc:sldMkLst>
      </pc:sldChg>
      <pc:sldChg chg="modSp mod">
        <pc:chgData name="Lien Meulendijks" userId="f4267973-0303-4fa3-8f79-f0864bfaf52c" providerId="ADAL" clId="{B06CA23F-0F96-4796-9C0C-AFE5275DA36B}" dt="2024-01-08T13:52:22.408" v="1246" actId="255"/>
        <pc:sldMkLst>
          <pc:docMk/>
          <pc:sldMk cId="72753793" sldId="322"/>
        </pc:sldMkLst>
      </pc:sldChg>
      <pc:sldChg chg="addSp delSp modSp mod">
        <pc:chgData name="Lien Meulendijks" userId="f4267973-0303-4fa3-8f79-f0864bfaf52c" providerId="ADAL" clId="{B06CA23F-0F96-4796-9C0C-AFE5275DA36B}" dt="2024-01-08T15:27:17.637" v="1843" actId="1037"/>
        <pc:sldMkLst>
          <pc:docMk/>
          <pc:sldMk cId="3862645296" sldId="323"/>
        </pc:sldMkLst>
      </pc:sldChg>
      <pc:sldChg chg="modSp mod">
        <pc:chgData name="Lien Meulendijks" userId="f4267973-0303-4fa3-8f79-f0864bfaf52c" providerId="ADAL" clId="{B06CA23F-0F96-4796-9C0C-AFE5275DA36B}" dt="2024-01-08T14:25:23.717" v="1307" actId="14100"/>
        <pc:sldMkLst>
          <pc:docMk/>
          <pc:sldMk cId="1344646091" sldId="324"/>
        </pc:sldMkLst>
      </pc:sldChg>
      <pc:sldChg chg="addSp delSp modSp mod">
        <pc:chgData name="Lien Meulendijks" userId="f4267973-0303-4fa3-8f79-f0864bfaf52c" providerId="ADAL" clId="{B06CA23F-0F96-4796-9C0C-AFE5275DA36B}" dt="2024-01-08T15:27:36.709" v="1858" actId="1037"/>
        <pc:sldMkLst>
          <pc:docMk/>
          <pc:sldMk cId="576042824" sldId="325"/>
        </pc:sldMkLst>
      </pc:sldChg>
      <pc:sldChg chg="modSp mod">
        <pc:chgData name="Lien Meulendijks" userId="f4267973-0303-4fa3-8f79-f0864bfaf52c" providerId="ADAL" clId="{B06CA23F-0F96-4796-9C0C-AFE5275DA36B}" dt="2024-01-08T14:28:16.704" v="1359" actId="2710"/>
        <pc:sldMkLst>
          <pc:docMk/>
          <pc:sldMk cId="1773519442" sldId="326"/>
        </pc:sldMkLst>
      </pc:sldChg>
      <pc:sldChg chg="modSp mod">
        <pc:chgData name="Lien Meulendijks" userId="f4267973-0303-4fa3-8f79-f0864bfaf52c" providerId="ADAL" clId="{B06CA23F-0F96-4796-9C0C-AFE5275DA36B}" dt="2024-01-08T14:23:42.204" v="1250" actId="207"/>
        <pc:sldMkLst>
          <pc:docMk/>
          <pc:sldMk cId="1959336001" sldId="327"/>
        </pc:sldMkLst>
      </pc:sldChg>
      <pc:sldChg chg="modSp mod">
        <pc:chgData name="Lien Meulendijks" userId="f4267973-0303-4fa3-8f79-f0864bfaf52c" providerId="ADAL" clId="{B06CA23F-0F96-4796-9C0C-AFE5275DA36B}" dt="2024-01-08T14:33:07.038" v="1519" actId="14100"/>
        <pc:sldMkLst>
          <pc:docMk/>
          <pc:sldMk cId="3728633872" sldId="328"/>
        </pc:sldMkLst>
      </pc:sldChg>
      <pc:sldChg chg="modSp mod">
        <pc:chgData name="Lien Meulendijks" userId="f4267973-0303-4fa3-8f79-f0864bfaf52c" providerId="ADAL" clId="{B06CA23F-0F96-4796-9C0C-AFE5275DA36B}" dt="2024-01-08T14:36:24.173" v="1597" actId="14100"/>
        <pc:sldMkLst>
          <pc:docMk/>
          <pc:sldMk cId="2663945143" sldId="329"/>
        </pc:sldMkLst>
      </pc:sldChg>
      <pc:sldChg chg="delSp modSp mod">
        <pc:chgData name="Lien Meulendijks" userId="f4267973-0303-4fa3-8f79-f0864bfaf52c" providerId="ADAL" clId="{B06CA23F-0F96-4796-9C0C-AFE5275DA36B}" dt="2024-01-08T14:38:11.541" v="1652" actId="1036"/>
        <pc:sldMkLst>
          <pc:docMk/>
          <pc:sldMk cId="3642069007" sldId="331"/>
        </pc:sldMkLst>
      </pc:sldChg>
      <pc:sldChg chg="delSp modSp mod">
        <pc:chgData name="Lien Meulendijks" userId="f4267973-0303-4fa3-8f79-f0864bfaf52c" providerId="ADAL" clId="{B06CA23F-0F96-4796-9C0C-AFE5275DA36B}" dt="2024-01-08T14:34:48.277" v="1580" actId="1035"/>
        <pc:sldMkLst>
          <pc:docMk/>
          <pc:sldMk cId="2756506327" sldId="332"/>
        </pc:sldMkLst>
      </pc:sldChg>
      <pc:sldChg chg="addSp delSp modSp mod setBg">
        <pc:chgData name="Lien Meulendijks" userId="f4267973-0303-4fa3-8f79-f0864bfaf52c" providerId="ADAL" clId="{B06CA23F-0F96-4796-9C0C-AFE5275DA36B}" dt="2024-01-08T14:39:31.210" v="1654" actId="20577"/>
        <pc:sldMkLst>
          <pc:docMk/>
          <pc:sldMk cId="610236359" sldId="333"/>
        </pc:sldMkLst>
      </pc:sldChg>
      <pc:sldChg chg="addSp delSp modSp add mod ord">
        <pc:chgData name="Lien Meulendijks" userId="f4267973-0303-4fa3-8f79-f0864bfaf52c" providerId="ADAL" clId="{B06CA23F-0F96-4796-9C0C-AFE5275DA36B}" dt="2024-01-08T14:51:20.037" v="1713" actId="1038"/>
        <pc:sldMkLst>
          <pc:docMk/>
          <pc:sldMk cId="3100239327" sldId="334"/>
        </pc:sldMkLst>
      </pc:sldChg>
    </pc:docChg>
  </pc:docChgLst>
  <pc:docChgLst>
    <pc:chgData name="Inne Schilders" userId="S::inne.schilders@vsv.be::90abce42-77a7-4a1c-aae5-262509ca7e75" providerId="AD" clId="Web-{4C8E2E71-EFCF-C599-C390-085FF00D4C42}"/>
    <pc:docChg chg="addSld modSld">
      <pc:chgData name="Inne Schilders" userId="S::inne.schilders@vsv.be::90abce42-77a7-4a1c-aae5-262509ca7e75" providerId="AD" clId="Web-{4C8E2E71-EFCF-C599-C390-085FF00D4C42}" dt="2023-09-01T15:20:05.552" v="275" actId="14100"/>
      <pc:docMkLst>
        <pc:docMk/>
      </pc:docMkLst>
      <pc:sldChg chg="mod setBg">
        <pc:chgData name="Inne Schilders" userId="S::inne.schilders@vsv.be::90abce42-77a7-4a1c-aae5-262509ca7e75" providerId="AD" clId="Web-{4C8E2E71-EFCF-C599-C390-085FF00D4C42}" dt="2023-09-01T14:44:28.927" v="10"/>
        <pc:sldMkLst>
          <pc:docMk/>
          <pc:sldMk cId="1834971652" sldId="278"/>
        </pc:sldMkLst>
      </pc:sldChg>
      <pc:sldChg chg="modSp">
        <pc:chgData name="Inne Schilders" userId="S::inne.schilders@vsv.be::90abce42-77a7-4a1c-aae5-262509ca7e75" providerId="AD" clId="Web-{4C8E2E71-EFCF-C599-C390-085FF00D4C42}" dt="2023-09-01T14:44:58.897" v="14" actId="20577"/>
        <pc:sldMkLst>
          <pc:docMk/>
          <pc:sldMk cId="1608966922" sldId="281"/>
        </pc:sldMkLst>
      </pc:sldChg>
      <pc:sldChg chg="modSp">
        <pc:chgData name="Inne Schilders" userId="S::inne.schilders@vsv.be::90abce42-77a7-4a1c-aae5-262509ca7e75" providerId="AD" clId="Web-{4C8E2E71-EFCF-C599-C390-085FF00D4C42}" dt="2023-09-01T14:45:31.726" v="17"/>
        <pc:sldMkLst>
          <pc:docMk/>
          <pc:sldMk cId="4237308208" sldId="282"/>
        </pc:sldMkLst>
      </pc:sldChg>
      <pc:sldChg chg="modSp">
        <pc:chgData name="Inne Schilders" userId="S::inne.schilders@vsv.be::90abce42-77a7-4a1c-aae5-262509ca7e75" providerId="AD" clId="Web-{4C8E2E71-EFCF-C599-C390-085FF00D4C42}" dt="2023-09-01T14:46:26.634" v="28" actId="1076"/>
        <pc:sldMkLst>
          <pc:docMk/>
          <pc:sldMk cId="3789961630" sldId="286"/>
        </pc:sldMkLst>
      </pc:sldChg>
      <pc:sldChg chg="modSp">
        <pc:chgData name="Inne Schilders" userId="S::inne.schilders@vsv.be::90abce42-77a7-4a1c-aae5-262509ca7e75" providerId="AD" clId="Web-{4C8E2E71-EFCF-C599-C390-085FF00D4C42}" dt="2023-09-01T14:45:57.836" v="23" actId="1076"/>
        <pc:sldMkLst>
          <pc:docMk/>
          <pc:sldMk cId="3448819332" sldId="288"/>
        </pc:sldMkLst>
      </pc:sldChg>
      <pc:sldChg chg="addSp modSp">
        <pc:chgData name="Inne Schilders" userId="S::inne.schilders@vsv.be::90abce42-77a7-4a1c-aae5-262509ca7e75" providerId="AD" clId="Web-{4C8E2E71-EFCF-C599-C390-085FF00D4C42}" dt="2023-09-01T15:18:46.455" v="271" actId="1076"/>
        <pc:sldMkLst>
          <pc:docMk/>
          <pc:sldMk cId="2607903000" sldId="292"/>
        </pc:sldMkLst>
      </pc:sldChg>
      <pc:sldChg chg="addSp modSp">
        <pc:chgData name="Inne Schilders" userId="S::inne.schilders@vsv.be::90abce42-77a7-4a1c-aae5-262509ca7e75" providerId="AD" clId="Web-{4C8E2E71-EFCF-C599-C390-085FF00D4C42}" dt="2023-09-01T14:50:28.690" v="72" actId="1076"/>
        <pc:sldMkLst>
          <pc:docMk/>
          <pc:sldMk cId="1372234645" sldId="293"/>
        </pc:sldMkLst>
      </pc:sldChg>
      <pc:sldChg chg="modSp">
        <pc:chgData name="Inne Schilders" userId="S::inne.schilders@vsv.be::90abce42-77a7-4a1c-aae5-262509ca7e75" providerId="AD" clId="Web-{4C8E2E71-EFCF-C599-C390-085FF00D4C42}" dt="2023-09-01T15:19:17.284" v="272" actId="14100"/>
        <pc:sldMkLst>
          <pc:docMk/>
          <pc:sldMk cId="1807631916" sldId="297"/>
        </pc:sldMkLst>
      </pc:sldChg>
      <pc:sldChg chg="addSp modSp">
        <pc:chgData name="Inne Schilders" userId="S::inne.schilders@vsv.be::90abce42-77a7-4a1c-aae5-262509ca7e75" providerId="AD" clId="Web-{4C8E2E71-EFCF-C599-C390-085FF00D4C42}" dt="2023-09-01T15:19:32.769" v="274" actId="1076"/>
        <pc:sldMkLst>
          <pc:docMk/>
          <pc:sldMk cId="511809518" sldId="298"/>
        </pc:sldMkLst>
      </pc:sldChg>
      <pc:sldChg chg="modSp">
        <pc:chgData name="Inne Schilders" userId="S::inne.schilders@vsv.be::90abce42-77a7-4a1c-aae5-262509ca7e75" providerId="AD" clId="Web-{4C8E2E71-EFCF-C599-C390-085FF00D4C42}" dt="2023-09-01T14:53:12.102" v="102" actId="1076"/>
        <pc:sldMkLst>
          <pc:docMk/>
          <pc:sldMk cId="3787044318" sldId="303"/>
        </pc:sldMkLst>
      </pc:sldChg>
      <pc:sldChg chg="modSp">
        <pc:chgData name="Inne Schilders" userId="S::inne.schilders@vsv.be::90abce42-77a7-4a1c-aae5-262509ca7e75" providerId="AD" clId="Web-{4C8E2E71-EFCF-C599-C390-085FF00D4C42}" dt="2023-09-01T14:57:19.189" v="109" actId="1076"/>
        <pc:sldMkLst>
          <pc:docMk/>
          <pc:sldMk cId="3169469187" sldId="304"/>
        </pc:sldMkLst>
      </pc:sldChg>
      <pc:sldChg chg="modSp">
        <pc:chgData name="Inne Schilders" userId="S::inne.schilders@vsv.be::90abce42-77a7-4a1c-aae5-262509ca7e75" providerId="AD" clId="Web-{4C8E2E71-EFCF-C599-C390-085FF00D4C42}" dt="2023-09-01T14:57:45.440" v="116" actId="1076"/>
        <pc:sldMkLst>
          <pc:docMk/>
          <pc:sldMk cId="2904738844" sldId="312"/>
        </pc:sldMkLst>
      </pc:sldChg>
      <pc:sldChg chg="modSp">
        <pc:chgData name="Inne Schilders" userId="S::inne.schilders@vsv.be::90abce42-77a7-4a1c-aae5-262509ca7e75" providerId="AD" clId="Web-{4C8E2E71-EFCF-C599-C390-085FF00D4C42}" dt="2023-09-01T14:58:22.973" v="125" actId="1076"/>
        <pc:sldMkLst>
          <pc:docMk/>
          <pc:sldMk cId="1942088026" sldId="313"/>
        </pc:sldMkLst>
      </pc:sldChg>
      <pc:sldChg chg="modSp">
        <pc:chgData name="Inne Schilders" userId="S::inne.schilders@vsv.be::90abce42-77a7-4a1c-aae5-262509ca7e75" providerId="AD" clId="Web-{4C8E2E71-EFCF-C599-C390-085FF00D4C42}" dt="2023-09-01T14:58:53.833" v="131" actId="1076"/>
        <pc:sldMkLst>
          <pc:docMk/>
          <pc:sldMk cId="1205957351" sldId="317"/>
        </pc:sldMkLst>
      </pc:sldChg>
      <pc:sldChg chg="modSp">
        <pc:chgData name="Inne Schilders" userId="S::inne.schilders@vsv.be::90abce42-77a7-4a1c-aae5-262509ca7e75" providerId="AD" clId="Web-{4C8E2E71-EFCF-C599-C390-085FF00D4C42}" dt="2023-09-01T14:59:16.459" v="137" actId="1076"/>
        <pc:sldMkLst>
          <pc:docMk/>
          <pc:sldMk cId="255803868" sldId="318"/>
        </pc:sldMkLst>
      </pc:sldChg>
      <pc:sldChg chg="addSp modSp">
        <pc:chgData name="Inne Schilders" userId="S::inne.schilders@vsv.be::90abce42-77a7-4a1c-aae5-262509ca7e75" providerId="AD" clId="Web-{4C8E2E71-EFCF-C599-C390-085FF00D4C42}" dt="2023-09-01T15:18:00.032" v="264" actId="1076"/>
        <pc:sldMkLst>
          <pc:docMk/>
          <pc:sldMk cId="1355767092" sldId="320"/>
        </pc:sldMkLst>
      </pc:sldChg>
      <pc:sldChg chg="addSp modSp">
        <pc:chgData name="Inne Schilders" userId="S::inne.schilders@vsv.be::90abce42-77a7-4a1c-aae5-262509ca7e75" providerId="AD" clId="Web-{4C8E2E71-EFCF-C599-C390-085FF00D4C42}" dt="2023-09-01T15:20:05.552" v="275" actId="14100"/>
        <pc:sldMkLst>
          <pc:docMk/>
          <pc:sldMk cId="4218149950" sldId="321"/>
        </pc:sldMkLst>
      </pc:sldChg>
      <pc:sldChg chg="modSp">
        <pc:chgData name="Inne Schilders" userId="S::inne.schilders@vsv.be::90abce42-77a7-4a1c-aae5-262509ca7e75" providerId="AD" clId="Web-{4C8E2E71-EFCF-C599-C390-085FF00D4C42}" dt="2023-09-01T15:01:24.949" v="168" actId="1076"/>
        <pc:sldMkLst>
          <pc:docMk/>
          <pc:sldMk cId="72753793" sldId="322"/>
        </pc:sldMkLst>
      </pc:sldChg>
      <pc:sldChg chg="modSp">
        <pc:chgData name="Inne Schilders" userId="S::inne.schilders@vsv.be::90abce42-77a7-4a1c-aae5-262509ca7e75" providerId="AD" clId="Web-{4C8E2E71-EFCF-C599-C390-085FF00D4C42}" dt="2023-09-01T15:02:17.498" v="181" actId="1076"/>
        <pc:sldMkLst>
          <pc:docMk/>
          <pc:sldMk cId="576042824" sldId="325"/>
        </pc:sldMkLst>
      </pc:sldChg>
      <pc:sldChg chg="modSp">
        <pc:chgData name="Inne Schilders" userId="S::inne.schilders@vsv.be::90abce42-77a7-4a1c-aae5-262509ca7e75" providerId="AD" clId="Web-{4C8E2E71-EFCF-C599-C390-085FF00D4C42}" dt="2023-09-01T15:01:53.512" v="174" actId="1076"/>
        <pc:sldMkLst>
          <pc:docMk/>
          <pc:sldMk cId="1773519442" sldId="326"/>
        </pc:sldMkLst>
      </pc:sldChg>
      <pc:sldChg chg="addSp delSp modSp">
        <pc:chgData name="Inne Schilders" userId="S::inne.schilders@vsv.be::90abce42-77a7-4a1c-aae5-262509ca7e75" providerId="AD" clId="Web-{4C8E2E71-EFCF-C599-C390-085FF00D4C42}" dt="2023-09-01T15:05:01.113" v="214" actId="1076"/>
        <pc:sldMkLst>
          <pc:docMk/>
          <pc:sldMk cId="3642069007" sldId="331"/>
        </pc:sldMkLst>
      </pc:sldChg>
      <pc:sldChg chg="addSp modSp">
        <pc:chgData name="Inne Schilders" userId="S::inne.schilders@vsv.be::90abce42-77a7-4a1c-aae5-262509ca7e75" providerId="AD" clId="Web-{4C8E2E71-EFCF-C599-C390-085FF00D4C42}" dt="2023-09-01T15:03:46.579" v="196" actId="1076"/>
        <pc:sldMkLst>
          <pc:docMk/>
          <pc:sldMk cId="2756506327" sldId="332"/>
        </pc:sldMkLst>
      </pc:sldChg>
      <pc:sldChg chg="add mod replId setBg">
        <pc:chgData name="Inne Schilders" userId="S::inne.schilders@vsv.be::90abce42-77a7-4a1c-aae5-262509ca7e75" providerId="AD" clId="Web-{4C8E2E71-EFCF-C599-C390-085FF00D4C42}" dt="2023-09-01T14:44:42.427" v="12"/>
        <pc:sldMkLst>
          <pc:docMk/>
          <pc:sldMk cId="610236359" sldId="333"/>
        </pc:sldMkLst>
      </pc:sldChg>
    </pc:docChg>
  </pc:docChgLst>
  <pc:docChgLst>
    <pc:chgData name="Lien Meulendijks" userId="f4267973-0303-4fa3-8f79-f0864bfaf52c" providerId="ADAL" clId="{143A981E-72E6-43FE-99C4-022E6AB796C4}"/>
    <pc:docChg chg="custSel modSld">
      <pc:chgData name="Lien Meulendijks" userId="f4267973-0303-4fa3-8f79-f0864bfaf52c" providerId="ADAL" clId="{143A981E-72E6-43FE-99C4-022E6AB796C4}" dt="2025-05-12T12:14:56.804" v="3" actId="27636"/>
      <pc:docMkLst>
        <pc:docMk/>
      </pc:docMkLst>
      <pc:sldChg chg="modSp mod">
        <pc:chgData name="Lien Meulendijks" userId="f4267973-0303-4fa3-8f79-f0864bfaf52c" providerId="ADAL" clId="{143A981E-72E6-43FE-99C4-022E6AB796C4}" dt="2025-05-12T12:14:56.804" v="3" actId="27636"/>
        <pc:sldMkLst>
          <pc:docMk/>
          <pc:sldMk cId="3100239327" sldId="334"/>
        </pc:sldMkLst>
        <pc:spChg chg="mod">
          <ac:chgData name="Lien Meulendijks" userId="f4267973-0303-4fa3-8f79-f0864bfaf52c" providerId="ADAL" clId="{143A981E-72E6-43FE-99C4-022E6AB796C4}" dt="2025-05-12T12:14:56.804" v="3" actId="27636"/>
          <ac:spMkLst>
            <pc:docMk/>
            <pc:sldMk cId="3100239327" sldId="334"/>
            <ac:spMk id="5" creationId="{C45AABC1-5E46-2AB3-B6AA-CA1DC5ABE81D}"/>
          </ac:spMkLst>
        </pc:spChg>
      </pc:sldChg>
    </pc:docChg>
  </pc:docChgLst>
  <pc:docChgLst>
    <pc:chgData name="Inne Schilders" userId="90abce42-77a7-4a1c-aae5-262509ca7e75" providerId="ADAL" clId="{D5A0718E-5EC0-4764-A4CF-598E496A3352}"/>
    <pc:docChg chg="undo custSel modSld">
      <pc:chgData name="Inne Schilders" userId="90abce42-77a7-4a1c-aae5-262509ca7e75" providerId="ADAL" clId="{D5A0718E-5EC0-4764-A4CF-598E496A3352}" dt="2023-07-11T08:34:43.489" v="1065" actId="1076"/>
      <pc:docMkLst>
        <pc:docMk/>
      </pc:docMkLst>
      <pc:sldChg chg="addSp delSp modSp mod">
        <pc:chgData name="Inne Schilders" userId="90abce42-77a7-4a1c-aae5-262509ca7e75" providerId="ADAL" clId="{D5A0718E-5EC0-4764-A4CF-598E496A3352}" dt="2023-07-11T08:09:57.975" v="805" actId="114"/>
        <pc:sldMkLst>
          <pc:docMk/>
          <pc:sldMk cId="4213261306" sldId="263"/>
        </pc:sldMkLst>
      </pc:sldChg>
      <pc:sldChg chg="addSp delSp modSp mod">
        <pc:chgData name="Inne Schilders" userId="90abce42-77a7-4a1c-aae5-262509ca7e75" providerId="ADAL" clId="{D5A0718E-5EC0-4764-A4CF-598E496A3352}" dt="2023-07-11T08:09:36.302" v="804" actId="1076"/>
        <pc:sldMkLst>
          <pc:docMk/>
          <pc:sldMk cId="1834971652" sldId="278"/>
        </pc:sldMkLst>
      </pc:sldChg>
      <pc:sldChg chg="addSp delSp modSp mod delAnim modAnim">
        <pc:chgData name="Inne Schilders" userId="90abce42-77a7-4a1c-aae5-262509ca7e75" providerId="ADAL" clId="{D5A0718E-5EC0-4764-A4CF-598E496A3352}" dt="2023-07-07T14:14:39.166" v="10" actId="1076"/>
        <pc:sldMkLst>
          <pc:docMk/>
          <pc:sldMk cId="1608966922" sldId="281"/>
        </pc:sldMkLst>
      </pc:sldChg>
      <pc:sldChg chg="modSp mod">
        <pc:chgData name="Inne Schilders" userId="90abce42-77a7-4a1c-aae5-262509ca7e75" providerId="ADAL" clId="{D5A0718E-5EC0-4764-A4CF-598E496A3352}" dt="2023-07-11T08:08:55.599" v="803" actId="207"/>
        <pc:sldMkLst>
          <pc:docMk/>
          <pc:sldMk cId="4237308208" sldId="282"/>
        </pc:sldMkLst>
      </pc:sldChg>
      <pc:sldChg chg="modSp mod">
        <pc:chgData name="Inne Schilders" userId="90abce42-77a7-4a1c-aae5-262509ca7e75" providerId="ADAL" clId="{D5A0718E-5EC0-4764-A4CF-598E496A3352}" dt="2023-07-07T14:17:27.325" v="50" actId="20577"/>
        <pc:sldMkLst>
          <pc:docMk/>
          <pc:sldMk cId="2950547134" sldId="283"/>
        </pc:sldMkLst>
      </pc:sldChg>
      <pc:sldChg chg="addSp delSp modSp mod">
        <pc:chgData name="Inne Schilders" userId="90abce42-77a7-4a1c-aae5-262509ca7e75" providerId="ADAL" clId="{D5A0718E-5EC0-4764-A4CF-598E496A3352}" dt="2023-07-11T08:34:38.409" v="1064" actId="1076"/>
        <pc:sldMkLst>
          <pc:docMk/>
          <pc:sldMk cId="3789961630" sldId="286"/>
        </pc:sldMkLst>
      </pc:sldChg>
      <pc:sldChg chg="addSp delSp modSp mod">
        <pc:chgData name="Inne Schilders" userId="90abce42-77a7-4a1c-aae5-262509ca7e75" providerId="ADAL" clId="{D5A0718E-5EC0-4764-A4CF-598E496A3352}" dt="2023-07-11T08:11:10.486" v="817" actId="114"/>
        <pc:sldMkLst>
          <pc:docMk/>
          <pc:sldMk cId="942099155" sldId="287"/>
        </pc:sldMkLst>
      </pc:sldChg>
      <pc:sldChg chg="addSp delSp modSp mod">
        <pc:chgData name="Inne Schilders" userId="90abce42-77a7-4a1c-aae5-262509ca7e75" providerId="ADAL" clId="{D5A0718E-5EC0-4764-A4CF-598E496A3352}" dt="2023-07-11T08:34:29.661" v="1063" actId="1076"/>
        <pc:sldMkLst>
          <pc:docMk/>
          <pc:sldMk cId="3448819332" sldId="288"/>
        </pc:sldMkLst>
      </pc:sldChg>
      <pc:sldChg chg="addSp delSp modSp mod">
        <pc:chgData name="Inne Schilders" userId="90abce42-77a7-4a1c-aae5-262509ca7e75" providerId="ADAL" clId="{D5A0718E-5EC0-4764-A4CF-598E496A3352}" dt="2023-07-11T08:12:45.087" v="830" actId="1076"/>
        <pc:sldMkLst>
          <pc:docMk/>
          <pc:sldMk cId="2300307277" sldId="290"/>
        </pc:sldMkLst>
      </pc:sldChg>
      <pc:sldChg chg="addSp delSp modSp mod">
        <pc:chgData name="Inne Schilders" userId="90abce42-77a7-4a1c-aae5-262509ca7e75" providerId="ADAL" clId="{D5A0718E-5EC0-4764-A4CF-598E496A3352}" dt="2023-07-11T08:14:08.918" v="842" actId="20577"/>
        <pc:sldMkLst>
          <pc:docMk/>
          <pc:sldMk cId="2574659813" sldId="291"/>
        </pc:sldMkLst>
      </pc:sldChg>
      <pc:sldChg chg="addSp delSp modSp mod">
        <pc:chgData name="Inne Schilders" userId="90abce42-77a7-4a1c-aae5-262509ca7e75" providerId="ADAL" clId="{D5A0718E-5EC0-4764-A4CF-598E496A3352}" dt="2023-07-11T08:34:43.489" v="1065" actId="1076"/>
        <pc:sldMkLst>
          <pc:docMk/>
          <pc:sldMk cId="2607903000" sldId="292"/>
        </pc:sldMkLst>
      </pc:sldChg>
      <pc:sldChg chg="addSp delSp modSp mod">
        <pc:chgData name="Inne Schilders" userId="90abce42-77a7-4a1c-aae5-262509ca7e75" providerId="ADAL" clId="{D5A0718E-5EC0-4764-A4CF-598E496A3352}" dt="2023-07-11T08:14:57.737" v="852" actId="1076"/>
        <pc:sldMkLst>
          <pc:docMk/>
          <pc:sldMk cId="1372234645" sldId="293"/>
        </pc:sldMkLst>
      </pc:sldChg>
      <pc:sldChg chg="addSp delSp modSp mod">
        <pc:chgData name="Inne Schilders" userId="90abce42-77a7-4a1c-aae5-262509ca7e75" providerId="ADAL" clId="{D5A0718E-5EC0-4764-A4CF-598E496A3352}" dt="2023-07-11T08:20:13.669" v="1004" actId="207"/>
        <pc:sldMkLst>
          <pc:docMk/>
          <pc:sldMk cId="3604157724" sldId="295"/>
        </pc:sldMkLst>
      </pc:sldChg>
      <pc:sldChg chg="addSp delSp modSp mod">
        <pc:chgData name="Inne Schilders" userId="90abce42-77a7-4a1c-aae5-262509ca7e75" providerId="ADAL" clId="{D5A0718E-5EC0-4764-A4CF-598E496A3352}" dt="2023-07-11T08:21:08.526" v="1009" actId="255"/>
        <pc:sldMkLst>
          <pc:docMk/>
          <pc:sldMk cId="1642798274" sldId="296"/>
        </pc:sldMkLst>
      </pc:sldChg>
      <pc:sldChg chg="addSp delSp modSp mod">
        <pc:chgData name="Inne Schilders" userId="90abce42-77a7-4a1c-aae5-262509ca7e75" providerId="ADAL" clId="{D5A0718E-5EC0-4764-A4CF-598E496A3352}" dt="2023-07-11T08:20:48.921" v="1008" actId="1076"/>
        <pc:sldMkLst>
          <pc:docMk/>
          <pc:sldMk cId="1807631916" sldId="297"/>
        </pc:sldMkLst>
      </pc:sldChg>
      <pc:sldChg chg="addSp delSp modSp mod">
        <pc:chgData name="Inne Schilders" userId="90abce42-77a7-4a1c-aae5-262509ca7e75" providerId="ADAL" clId="{D5A0718E-5EC0-4764-A4CF-598E496A3352}" dt="2023-07-11T08:21:42.339" v="1014" actId="1076"/>
        <pc:sldMkLst>
          <pc:docMk/>
          <pc:sldMk cId="511809518" sldId="298"/>
        </pc:sldMkLst>
      </pc:sldChg>
      <pc:sldChg chg="addSp delSp modSp mod">
        <pc:chgData name="Inne Schilders" userId="90abce42-77a7-4a1c-aae5-262509ca7e75" providerId="ADAL" clId="{D5A0718E-5EC0-4764-A4CF-598E496A3352}" dt="2023-07-11T08:22:40.805" v="1019" actId="255"/>
        <pc:sldMkLst>
          <pc:docMk/>
          <pc:sldMk cId="4112214497" sldId="301"/>
        </pc:sldMkLst>
      </pc:sldChg>
      <pc:sldChg chg="addSp delSp modSp mod">
        <pc:chgData name="Inne Schilders" userId="90abce42-77a7-4a1c-aae5-262509ca7e75" providerId="ADAL" clId="{D5A0718E-5EC0-4764-A4CF-598E496A3352}" dt="2023-07-11T08:22:08.931" v="1016" actId="255"/>
        <pc:sldMkLst>
          <pc:docMk/>
          <pc:sldMk cId="4213772129" sldId="302"/>
        </pc:sldMkLst>
      </pc:sldChg>
      <pc:sldChg chg="addSp delSp modSp mod">
        <pc:chgData name="Inne Schilders" userId="90abce42-77a7-4a1c-aae5-262509ca7e75" providerId="ADAL" clId="{D5A0718E-5EC0-4764-A4CF-598E496A3352}" dt="2023-07-11T08:22:26.615" v="1018" actId="1076"/>
        <pc:sldMkLst>
          <pc:docMk/>
          <pc:sldMk cId="3787044318" sldId="303"/>
        </pc:sldMkLst>
      </pc:sldChg>
      <pc:sldChg chg="addSp delSp modSp mod">
        <pc:chgData name="Inne Schilders" userId="90abce42-77a7-4a1c-aae5-262509ca7e75" providerId="ADAL" clId="{D5A0718E-5EC0-4764-A4CF-598E496A3352}" dt="2023-07-11T08:23:16.399" v="1027" actId="1076"/>
        <pc:sldMkLst>
          <pc:docMk/>
          <pc:sldMk cId="3169469187" sldId="304"/>
        </pc:sldMkLst>
      </pc:sldChg>
      <pc:sldChg chg="modSp mod">
        <pc:chgData name="Inne Schilders" userId="90abce42-77a7-4a1c-aae5-262509ca7e75" providerId="ADAL" clId="{D5A0718E-5EC0-4764-A4CF-598E496A3352}" dt="2023-07-10T14:11:19.532" v="469" actId="20577"/>
        <pc:sldMkLst>
          <pc:docMk/>
          <pc:sldMk cId="2223763961" sldId="306"/>
        </pc:sldMkLst>
      </pc:sldChg>
      <pc:sldChg chg="modSp mod">
        <pc:chgData name="Inne Schilders" userId="90abce42-77a7-4a1c-aae5-262509ca7e75" providerId="ADAL" clId="{D5A0718E-5EC0-4764-A4CF-598E496A3352}" dt="2023-07-10T14:15:41.680" v="583" actId="20577"/>
        <pc:sldMkLst>
          <pc:docMk/>
          <pc:sldMk cId="2849310003" sldId="308"/>
        </pc:sldMkLst>
      </pc:sldChg>
      <pc:sldChg chg="addSp delSp modSp mod">
        <pc:chgData name="Inne Schilders" userId="90abce42-77a7-4a1c-aae5-262509ca7e75" providerId="ADAL" clId="{D5A0718E-5EC0-4764-A4CF-598E496A3352}" dt="2023-07-10T14:06:01.742" v="408" actId="207"/>
        <pc:sldMkLst>
          <pc:docMk/>
          <pc:sldMk cId="1998264186" sldId="310"/>
        </pc:sldMkLst>
      </pc:sldChg>
      <pc:sldChg chg="addSp delSp modSp mod">
        <pc:chgData name="Inne Schilders" userId="90abce42-77a7-4a1c-aae5-262509ca7e75" providerId="ADAL" clId="{D5A0718E-5EC0-4764-A4CF-598E496A3352}" dt="2023-07-11T08:24:37.236" v="1043" actId="1076"/>
        <pc:sldMkLst>
          <pc:docMk/>
          <pc:sldMk cId="4094992892" sldId="311"/>
        </pc:sldMkLst>
      </pc:sldChg>
      <pc:sldChg chg="addSp delSp modSp mod">
        <pc:chgData name="Inne Schilders" userId="90abce42-77a7-4a1c-aae5-262509ca7e75" providerId="ADAL" clId="{D5A0718E-5EC0-4764-A4CF-598E496A3352}" dt="2023-07-11T08:24:14.398" v="1041" actId="20577"/>
        <pc:sldMkLst>
          <pc:docMk/>
          <pc:sldMk cId="2904738844" sldId="312"/>
        </pc:sldMkLst>
      </pc:sldChg>
      <pc:sldChg chg="addSp delSp modSp mod">
        <pc:chgData name="Inne Schilders" userId="90abce42-77a7-4a1c-aae5-262509ca7e75" providerId="ADAL" clId="{D5A0718E-5EC0-4764-A4CF-598E496A3352}" dt="2023-07-10T14:10:55.493" v="451" actId="27636"/>
        <pc:sldMkLst>
          <pc:docMk/>
          <pc:sldMk cId="1942088026" sldId="313"/>
        </pc:sldMkLst>
      </pc:sldChg>
      <pc:sldChg chg="addSp delSp modSp mod">
        <pc:chgData name="Inne Schilders" userId="90abce42-77a7-4a1c-aae5-262509ca7e75" providerId="ADAL" clId="{D5A0718E-5EC0-4764-A4CF-598E496A3352}" dt="2023-07-10T14:12:34.846" v="502" actId="1076"/>
        <pc:sldMkLst>
          <pc:docMk/>
          <pc:sldMk cId="3781876335" sldId="315"/>
        </pc:sldMkLst>
      </pc:sldChg>
      <pc:sldChg chg="addSp delSp modSp mod">
        <pc:chgData name="Inne Schilders" userId="90abce42-77a7-4a1c-aae5-262509ca7e75" providerId="ADAL" clId="{D5A0718E-5EC0-4764-A4CF-598E496A3352}" dt="2023-07-11T08:30:14.156" v="1044" actId="255"/>
        <pc:sldMkLst>
          <pc:docMk/>
          <pc:sldMk cId="1419925789" sldId="316"/>
        </pc:sldMkLst>
      </pc:sldChg>
      <pc:sldChg chg="addSp delSp modSp mod">
        <pc:chgData name="Inne Schilders" userId="90abce42-77a7-4a1c-aae5-262509ca7e75" providerId="ADAL" clId="{D5A0718E-5EC0-4764-A4CF-598E496A3352}" dt="2023-07-10T14:13:34.381" v="524" actId="1076"/>
        <pc:sldMkLst>
          <pc:docMk/>
          <pc:sldMk cId="1205957351" sldId="317"/>
        </pc:sldMkLst>
      </pc:sldChg>
      <pc:sldChg chg="addSp delSp modSp mod">
        <pc:chgData name="Inne Schilders" userId="90abce42-77a7-4a1c-aae5-262509ca7e75" providerId="ADAL" clId="{D5A0718E-5EC0-4764-A4CF-598E496A3352}" dt="2023-07-10T14:15:27.950" v="569" actId="27636"/>
        <pc:sldMkLst>
          <pc:docMk/>
          <pc:sldMk cId="255803868" sldId="318"/>
        </pc:sldMkLst>
      </pc:sldChg>
      <pc:sldChg chg="addSp delSp modSp mod">
        <pc:chgData name="Inne Schilders" userId="90abce42-77a7-4a1c-aae5-262509ca7e75" providerId="ADAL" clId="{D5A0718E-5EC0-4764-A4CF-598E496A3352}" dt="2023-07-11T08:30:52.994" v="1046" actId="1076"/>
        <pc:sldMkLst>
          <pc:docMk/>
          <pc:sldMk cId="3050034498" sldId="319"/>
        </pc:sldMkLst>
      </pc:sldChg>
      <pc:sldChg chg="addSp delSp modSp mod">
        <pc:chgData name="Inne Schilders" userId="90abce42-77a7-4a1c-aae5-262509ca7e75" providerId="ADAL" clId="{D5A0718E-5EC0-4764-A4CF-598E496A3352}" dt="2023-07-11T08:31:26.338" v="1048" actId="255"/>
        <pc:sldMkLst>
          <pc:docMk/>
          <pc:sldMk cId="1355767092" sldId="320"/>
        </pc:sldMkLst>
      </pc:sldChg>
      <pc:sldChg chg="addSp delSp modSp mod">
        <pc:chgData name="Inne Schilders" userId="90abce42-77a7-4a1c-aae5-262509ca7e75" providerId="ADAL" clId="{D5A0718E-5EC0-4764-A4CF-598E496A3352}" dt="2023-07-11T08:31:03.973" v="1047" actId="1076"/>
        <pc:sldMkLst>
          <pc:docMk/>
          <pc:sldMk cId="4218149950" sldId="321"/>
        </pc:sldMkLst>
      </pc:sldChg>
      <pc:sldChg chg="addSp delSp modSp mod">
        <pc:chgData name="Inne Schilders" userId="90abce42-77a7-4a1c-aae5-262509ca7e75" providerId="ADAL" clId="{D5A0718E-5EC0-4764-A4CF-598E496A3352}" dt="2023-07-11T08:31:51.596" v="1049" actId="1076"/>
        <pc:sldMkLst>
          <pc:docMk/>
          <pc:sldMk cId="72753793" sldId="322"/>
        </pc:sldMkLst>
      </pc:sldChg>
      <pc:sldChg chg="addSp delSp modSp mod">
        <pc:chgData name="Inne Schilders" userId="90abce42-77a7-4a1c-aae5-262509ca7e75" providerId="ADAL" clId="{D5A0718E-5EC0-4764-A4CF-598E496A3352}" dt="2023-07-11T08:32:42.062" v="1052" actId="255"/>
        <pc:sldMkLst>
          <pc:docMk/>
          <pc:sldMk cId="3862645296" sldId="323"/>
        </pc:sldMkLst>
      </pc:sldChg>
      <pc:sldChg chg="addSp delSp modSp mod">
        <pc:chgData name="Inne Schilders" userId="90abce42-77a7-4a1c-aae5-262509ca7e75" providerId="ADAL" clId="{D5A0718E-5EC0-4764-A4CF-598E496A3352}" dt="2023-07-11T08:32:17.326" v="1051" actId="5793"/>
        <pc:sldMkLst>
          <pc:docMk/>
          <pc:sldMk cId="1344646091" sldId="324"/>
        </pc:sldMkLst>
      </pc:sldChg>
      <pc:sldChg chg="addSp delSp modSp mod">
        <pc:chgData name="Inne Schilders" userId="90abce42-77a7-4a1c-aae5-262509ca7e75" providerId="ADAL" clId="{D5A0718E-5EC0-4764-A4CF-598E496A3352}" dt="2023-07-10T14:42:16.086" v="754" actId="1076"/>
        <pc:sldMkLst>
          <pc:docMk/>
          <pc:sldMk cId="576042824" sldId="325"/>
        </pc:sldMkLst>
      </pc:sldChg>
      <pc:sldChg chg="addSp delSp modSp mod">
        <pc:chgData name="Inne Schilders" userId="90abce42-77a7-4a1c-aae5-262509ca7e75" providerId="ADAL" clId="{D5A0718E-5EC0-4764-A4CF-598E496A3352}" dt="2023-07-10T14:21:17.114" v="714" actId="255"/>
        <pc:sldMkLst>
          <pc:docMk/>
          <pc:sldMk cId="1773519442" sldId="326"/>
        </pc:sldMkLst>
      </pc:sldChg>
      <pc:sldChg chg="modSp mod">
        <pc:chgData name="Inne Schilders" userId="90abce42-77a7-4a1c-aae5-262509ca7e75" providerId="ADAL" clId="{D5A0718E-5EC0-4764-A4CF-598E496A3352}" dt="2023-07-10T14:19:40.097" v="674" actId="20577"/>
        <pc:sldMkLst>
          <pc:docMk/>
          <pc:sldMk cId="1959336001" sldId="327"/>
        </pc:sldMkLst>
      </pc:sldChg>
      <pc:sldChg chg="addSp delSp modSp mod">
        <pc:chgData name="Inne Schilders" userId="90abce42-77a7-4a1c-aae5-262509ca7e75" providerId="ADAL" clId="{D5A0718E-5EC0-4764-A4CF-598E496A3352}" dt="2023-07-11T08:33:09.676" v="1053" actId="255"/>
        <pc:sldMkLst>
          <pc:docMk/>
          <pc:sldMk cId="3728633872" sldId="328"/>
        </pc:sldMkLst>
      </pc:sldChg>
      <pc:sldChg chg="addSp delSp modSp mod">
        <pc:chgData name="Inne Schilders" userId="90abce42-77a7-4a1c-aae5-262509ca7e75" providerId="ADAL" clId="{D5A0718E-5EC0-4764-A4CF-598E496A3352}" dt="2023-07-11T08:33:48.941" v="1059" actId="20577"/>
        <pc:sldMkLst>
          <pc:docMk/>
          <pc:sldMk cId="2663945143" sldId="329"/>
        </pc:sldMkLst>
      </pc:sldChg>
      <pc:sldChg chg="addSp delSp modSp mod">
        <pc:chgData name="Inne Schilders" userId="90abce42-77a7-4a1c-aae5-262509ca7e75" providerId="ADAL" clId="{D5A0718E-5EC0-4764-A4CF-598E496A3352}" dt="2023-07-11T08:34:12.245" v="1062" actId="14100"/>
        <pc:sldMkLst>
          <pc:docMk/>
          <pc:sldMk cId="3642069007" sldId="331"/>
        </pc:sldMkLst>
      </pc:sldChg>
      <pc:sldChg chg="addSp delSp modSp mod">
        <pc:chgData name="Inne Schilders" userId="90abce42-77a7-4a1c-aae5-262509ca7e75" providerId="ADAL" clId="{D5A0718E-5EC0-4764-A4CF-598E496A3352}" dt="2023-07-11T08:33:26.915" v="1054" actId="1076"/>
        <pc:sldMkLst>
          <pc:docMk/>
          <pc:sldMk cId="2756506327" sldId="332"/>
        </pc:sldMkLst>
      </pc:sldChg>
    </pc:docChg>
  </pc:docChgLst>
  <pc:docChgLst>
    <pc:chgData name="Lien Meulendijks" userId="f4267973-0303-4fa3-8f79-f0864bfaf52c" providerId="ADAL" clId="{94BD4C62-01E1-4DDE-95DC-C7CE06F08977}"/>
    <pc:docChg chg="custSel modMainMaster">
      <pc:chgData name="Lien Meulendijks" userId="f4267973-0303-4fa3-8f79-f0864bfaf52c" providerId="ADAL" clId="{94BD4C62-01E1-4DDE-95DC-C7CE06F08977}" dt="2024-01-08T07:57:04.039" v="0" actId="478"/>
      <pc:docMkLst>
        <pc:docMk/>
      </pc:docMkLst>
      <pc:sldMasterChg chg="delSp mod">
        <pc:chgData name="Lien Meulendijks" userId="f4267973-0303-4fa3-8f79-f0864bfaf52c" providerId="ADAL" clId="{94BD4C62-01E1-4DDE-95DC-C7CE06F08977}" dt="2024-01-08T07:57:04.039" v="0" actId="478"/>
        <pc:sldMasterMkLst>
          <pc:docMk/>
          <pc:sldMasterMk cId="3806857412" sldId="2147483648"/>
        </pc:sldMasterMkLst>
      </pc:sldMasterChg>
    </pc:docChg>
  </pc:docChgLst>
  <pc:docChgLst>
    <pc:chgData name="Lien Meulendijks" userId="f4267973-0303-4fa3-8f79-f0864bfaf52c" providerId="ADAL" clId="{A8DB3F97-F811-42B4-B222-A99E0279578B}"/>
    <pc:docChg chg="undo custSel addSld delSld modSld">
      <pc:chgData name="Lien Meulendijks" userId="f4267973-0303-4fa3-8f79-f0864bfaf52c" providerId="ADAL" clId="{A8DB3F97-F811-42B4-B222-A99E0279578B}" dt="2023-09-01T13:09:54.708" v="485" actId="1076"/>
      <pc:docMkLst>
        <pc:docMk/>
      </pc:docMkLst>
      <pc:sldChg chg="addSp delSp modSp mod">
        <pc:chgData name="Lien Meulendijks" userId="f4267973-0303-4fa3-8f79-f0864bfaf52c" providerId="ADAL" clId="{A8DB3F97-F811-42B4-B222-A99E0279578B}" dt="2023-08-22T11:53:47.913" v="154" actId="478"/>
        <pc:sldMkLst>
          <pc:docMk/>
          <pc:sldMk cId="4213261306" sldId="263"/>
        </pc:sldMkLst>
      </pc:sldChg>
      <pc:sldChg chg="addSp delSp modSp mod delAnim modAnim">
        <pc:chgData name="Lien Meulendijks" userId="f4267973-0303-4fa3-8f79-f0864bfaf52c" providerId="ADAL" clId="{A8DB3F97-F811-42B4-B222-A99E0279578B}" dt="2023-08-31T13:10:51.519" v="179" actId="1076"/>
        <pc:sldMkLst>
          <pc:docMk/>
          <pc:sldMk cId="1608966922" sldId="281"/>
        </pc:sldMkLst>
      </pc:sldChg>
      <pc:sldChg chg="modSp mod modTransition modAnim">
        <pc:chgData name="Lien Meulendijks" userId="f4267973-0303-4fa3-8f79-f0864bfaf52c" providerId="ADAL" clId="{A8DB3F97-F811-42B4-B222-A99E0279578B}" dt="2023-08-22T09:14:23.240" v="101" actId="1036"/>
        <pc:sldMkLst>
          <pc:docMk/>
          <pc:sldMk cId="4237308208" sldId="282"/>
        </pc:sldMkLst>
      </pc:sldChg>
      <pc:sldChg chg="modTransition">
        <pc:chgData name="Lien Meulendijks" userId="f4267973-0303-4fa3-8f79-f0864bfaf52c" providerId="ADAL" clId="{A8DB3F97-F811-42B4-B222-A99E0279578B}" dt="2023-08-22T09:05:27.532" v="2"/>
        <pc:sldMkLst>
          <pc:docMk/>
          <pc:sldMk cId="2950547134" sldId="283"/>
        </pc:sldMkLst>
      </pc:sldChg>
      <pc:sldChg chg="modTransition">
        <pc:chgData name="Lien Meulendijks" userId="f4267973-0303-4fa3-8f79-f0864bfaf52c" providerId="ADAL" clId="{A8DB3F97-F811-42B4-B222-A99E0279578B}" dt="2023-08-22T09:05:34.587" v="4"/>
        <pc:sldMkLst>
          <pc:docMk/>
          <pc:sldMk cId="3789961630" sldId="286"/>
        </pc:sldMkLst>
      </pc:sldChg>
      <pc:sldChg chg="addSp delSp modSp mod">
        <pc:chgData name="Lien Meulendijks" userId="f4267973-0303-4fa3-8f79-f0864bfaf52c" providerId="ADAL" clId="{A8DB3F97-F811-42B4-B222-A99E0279578B}" dt="2023-08-22T11:53:49.351" v="155" actId="478"/>
        <pc:sldMkLst>
          <pc:docMk/>
          <pc:sldMk cId="942099155" sldId="287"/>
        </pc:sldMkLst>
      </pc:sldChg>
      <pc:sldChg chg="modSp mod modTransition">
        <pc:chgData name="Lien Meulendijks" userId="f4267973-0303-4fa3-8f79-f0864bfaf52c" providerId="ADAL" clId="{A8DB3F97-F811-42B4-B222-A99E0279578B}" dt="2023-09-01T11:06:01.523" v="181" actId="20577"/>
        <pc:sldMkLst>
          <pc:docMk/>
          <pc:sldMk cId="3448819332" sldId="288"/>
        </pc:sldMkLst>
      </pc:sldChg>
      <pc:sldChg chg="modTransition">
        <pc:chgData name="Lien Meulendijks" userId="f4267973-0303-4fa3-8f79-f0864bfaf52c" providerId="ADAL" clId="{A8DB3F97-F811-42B4-B222-A99E0279578B}" dt="2023-08-22T09:05:37.131" v="5"/>
        <pc:sldMkLst>
          <pc:docMk/>
          <pc:sldMk cId="2609529709" sldId="289"/>
        </pc:sldMkLst>
      </pc:sldChg>
      <pc:sldChg chg="addSp delSp modSp mod">
        <pc:chgData name="Lien Meulendijks" userId="f4267973-0303-4fa3-8f79-f0864bfaf52c" providerId="ADAL" clId="{A8DB3F97-F811-42B4-B222-A99E0279578B}" dt="2023-08-22T11:53:52.291" v="156" actId="478"/>
        <pc:sldMkLst>
          <pc:docMk/>
          <pc:sldMk cId="2300307277" sldId="290"/>
        </pc:sldMkLst>
      </pc:sldChg>
      <pc:sldChg chg="addSp delSp modSp mod">
        <pc:chgData name="Lien Meulendijks" userId="f4267973-0303-4fa3-8f79-f0864bfaf52c" providerId="ADAL" clId="{A8DB3F97-F811-42B4-B222-A99E0279578B}" dt="2023-09-01T12:24:47.888" v="442" actId="1076"/>
        <pc:sldMkLst>
          <pc:docMk/>
          <pc:sldMk cId="2574659813" sldId="291"/>
        </pc:sldMkLst>
      </pc:sldChg>
      <pc:sldChg chg="modTransition">
        <pc:chgData name="Lien Meulendijks" userId="f4267973-0303-4fa3-8f79-f0864bfaf52c" providerId="ADAL" clId="{A8DB3F97-F811-42B4-B222-A99E0279578B}" dt="2023-08-22T09:05:40.393" v="6"/>
        <pc:sldMkLst>
          <pc:docMk/>
          <pc:sldMk cId="2607903000" sldId="292"/>
        </pc:sldMkLst>
      </pc:sldChg>
      <pc:sldChg chg="modSp mod modTransition">
        <pc:chgData name="Lien Meulendijks" userId="f4267973-0303-4fa3-8f79-f0864bfaf52c" providerId="ADAL" clId="{A8DB3F97-F811-42B4-B222-A99E0279578B}" dt="2023-09-01T11:09:45.737" v="193" actId="6549"/>
        <pc:sldMkLst>
          <pc:docMk/>
          <pc:sldMk cId="1372234645" sldId="293"/>
        </pc:sldMkLst>
      </pc:sldChg>
      <pc:sldChg chg="modTransition">
        <pc:chgData name="Lien Meulendijks" userId="f4267973-0303-4fa3-8f79-f0864bfaf52c" providerId="ADAL" clId="{A8DB3F97-F811-42B4-B222-A99E0279578B}" dt="2023-08-22T09:05:46.411" v="8"/>
        <pc:sldMkLst>
          <pc:docMk/>
          <pc:sldMk cId="1072882292" sldId="294"/>
        </pc:sldMkLst>
      </pc:sldChg>
      <pc:sldChg chg="addSp delSp modSp mod">
        <pc:chgData name="Lien Meulendijks" userId="f4267973-0303-4fa3-8f79-f0864bfaf52c" providerId="ADAL" clId="{A8DB3F97-F811-42B4-B222-A99E0279578B}" dt="2023-09-01T12:24:57.863" v="444" actId="1076"/>
        <pc:sldMkLst>
          <pc:docMk/>
          <pc:sldMk cId="3604157724" sldId="295"/>
        </pc:sldMkLst>
      </pc:sldChg>
      <pc:sldChg chg="addSp delSp modSp mod">
        <pc:chgData name="Lien Meulendijks" userId="f4267973-0303-4fa3-8f79-f0864bfaf52c" providerId="ADAL" clId="{A8DB3F97-F811-42B4-B222-A99E0279578B}" dt="2023-09-01T12:25:09.239" v="446" actId="1076"/>
        <pc:sldMkLst>
          <pc:docMk/>
          <pc:sldMk cId="1642798274" sldId="296"/>
        </pc:sldMkLst>
      </pc:sldChg>
      <pc:sldChg chg="modTransition">
        <pc:chgData name="Lien Meulendijks" userId="f4267973-0303-4fa3-8f79-f0864bfaf52c" providerId="ADAL" clId="{A8DB3F97-F811-42B4-B222-A99E0279578B}" dt="2023-08-22T09:05:49.147" v="9"/>
        <pc:sldMkLst>
          <pc:docMk/>
          <pc:sldMk cId="1807631916" sldId="297"/>
        </pc:sldMkLst>
      </pc:sldChg>
      <pc:sldChg chg="modTransition">
        <pc:chgData name="Lien Meulendijks" userId="f4267973-0303-4fa3-8f79-f0864bfaf52c" providerId="ADAL" clId="{A8DB3F97-F811-42B4-B222-A99E0279578B}" dt="2023-08-22T09:05:52.211" v="10"/>
        <pc:sldMkLst>
          <pc:docMk/>
          <pc:sldMk cId="511809518" sldId="298"/>
        </pc:sldMkLst>
      </pc:sldChg>
      <pc:sldChg chg="modTransition">
        <pc:chgData name="Lien Meulendijks" userId="f4267973-0303-4fa3-8f79-f0864bfaf52c" providerId="ADAL" clId="{A8DB3F97-F811-42B4-B222-A99E0279578B}" dt="2023-08-22T09:05:54.254" v="11"/>
        <pc:sldMkLst>
          <pc:docMk/>
          <pc:sldMk cId="2997899990" sldId="300"/>
        </pc:sldMkLst>
      </pc:sldChg>
      <pc:sldChg chg="addSp delSp modSp mod">
        <pc:chgData name="Lien Meulendijks" userId="f4267973-0303-4fa3-8f79-f0864bfaf52c" providerId="ADAL" clId="{A8DB3F97-F811-42B4-B222-A99E0279578B}" dt="2023-09-01T12:25:25.248" v="450" actId="1076"/>
        <pc:sldMkLst>
          <pc:docMk/>
          <pc:sldMk cId="4112214497" sldId="301"/>
        </pc:sldMkLst>
      </pc:sldChg>
      <pc:sldChg chg="addSp delSp modSp mod">
        <pc:chgData name="Lien Meulendijks" userId="f4267973-0303-4fa3-8f79-f0864bfaf52c" providerId="ADAL" clId="{A8DB3F97-F811-42B4-B222-A99E0279578B}" dt="2023-09-01T12:25:17.799" v="448" actId="1076"/>
        <pc:sldMkLst>
          <pc:docMk/>
          <pc:sldMk cId="4213772129" sldId="302"/>
        </pc:sldMkLst>
      </pc:sldChg>
      <pc:sldChg chg="modSp mod modTransition">
        <pc:chgData name="Lien Meulendijks" userId="f4267973-0303-4fa3-8f79-f0864bfaf52c" providerId="ADAL" clId="{A8DB3F97-F811-42B4-B222-A99E0279578B}" dt="2023-09-01T11:13:42.110" v="238" actId="20577"/>
        <pc:sldMkLst>
          <pc:docMk/>
          <pc:sldMk cId="3787044318" sldId="303"/>
        </pc:sldMkLst>
      </pc:sldChg>
      <pc:sldChg chg="modTransition">
        <pc:chgData name="Lien Meulendijks" userId="f4267973-0303-4fa3-8f79-f0864bfaf52c" providerId="ADAL" clId="{A8DB3F97-F811-42B4-B222-A99E0279578B}" dt="2023-08-22T09:06:01.399" v="13"/>
        <pc:sldMkLst>
          <pc:docMk/>
          <pc:sldMk cId="3169469187" sldId="304"/>
        </pc:sldMkLst>
      </pc:sldChg>
      <pc:sldChg chg="modTransition">
        <pc:chgData name="Lien Meulendijks" userId="f4267973-0303-4fa3-8f79-f0864bfaf52c" providerId="ADAL" clId="{A8DB3F97-F811-42B4-B222-A99E0279578B}" dt="2023-08-22T09:06:03.611" v="14"/>
        <pc:sldMkLst>
          <pc:docMk/>
          <pc:sldMk cId="230049725" sldId="305"/>
        </pc:sldMkLst>
      </pc:sldChg>
      <pc:sldChg chg="modTransition">
        <pc:chgData name="Lien Meulendijks" userId="f4267973-0303-4fa3-8f79-f0864bfaf52c" providerId="ADAL" clId="{A8DB3F97-F811-42B4-B222-A99E0279578B}" dt="2023-08-22T09:06:13.739" v="17"/>
        <pc:sldMkLst>
          <pc:docMk/>
          <pc:sldMk cId="2223763961" sldId="306"/>
        </pc:sldMkLst>
      </pc:sldChg>
      <pc:sldChg chg="modTransition">
        <pc:chgData name="Lien Meulendijks" userId="f4267973-0303-4fa3-8f79-f0864bfaf52c" providerId="ADAL" clId="{A8DB3F97-F811-42B4-B222-A99E0279578B}" dt="2023-08-22T09:06:29.426" v="20"/>
        <pc:sldMkLst>
          <pc:docMk/>
          <pc:sldMk cId="2849310003" sldId="308"/>
        </pc:sldMkLst>
      </pc:sldChg>
      <pc:sldChg chg="modTransition">
        <pc:chgData name="Lien Meulendijks" userId="f4267973-0303-4fa3-8f79-f0864bfaf52c" providerId="ADAL" clId="{A8DB3F97-F811-42B4-B222-A99E0279578B}" dt="2023-08-22T09:07:36.774" v="26"/>
        <pc:sldMkLst>
          <pc:docMk/>
          <pc:sldMk cId="1442645091" sldId="309"/>
        </pc:sldMkLst>
      </pc:sldChg>
      <pc:sldChg chg="addSp delSp modSp mod">
        <pc:chgData name="Lien Meulendijks" userId="f4267973-0303-4fa3-8f79-f0864bfaf52c" providerId="ADAL" clId="{A8DB3F97-F811-42B4-B222-A99E0279578B}" dt="2023-09-01T12:25:35.976" v="452" actId="1076"/>
        <pc:sldMkLst>
          <pc:docMk/>
          <pc:sldMk cId="1998264186" sldId="310"/>
        </pc:sldMkLst>
      </pc:sldChg>
      <pc:sldChg chg="addSp delSp modSp mod">
        <pc:chgData name="Lien Meulendijks" userId="f4267973-0303-4fa3-8f79-f0864bfaf52c" providerId="ADAL" clId="{A8DB3F97-F811-42B4-B222-A99E0279578B}" dt="2023-09-01T12:25:43.265" v="454" actId="1076"/>
        <pc:sldMkLst>
          <pc:docMk/>
          <pc:sldMk cId="4094992892" sldId="311"/>
        </pc:sldMkLst>
      </pc:sldChg>
      <pc:sldChg chg="modTransition">
        <pc:chgData name="Lien Meulendijks" userId="f4267973-0303-4fa3-8f79-f0864bfaf52c" providerId="ADAL" clId="{A8DB3F97-F811-42B4-B222-A99E0279578B}" dt="2023-08-22T09:06:07.303" v="15"/>
        <pc:sldMkLst>
          <pc:docMk/>
          <pc:sldMk cId="2904738844" sldId="312"/>
        </pc:sldMkLst>
      </pc:sldChg>
      <pc:sldChg chg="modTransition">
        <pc:chgData name="Lien Meulendijks" userId="f4267973-0303-4fa3-8f79-f0864bfaf52c" providerId="ADAL" clId="{A8DB3F97-F811-42B4-B222-A99E0279578B}" dt="2023-08-22T09:06:11.165" v="16"/>
        <pc:sldMkLst>
          <pc:docMk/>
          <pc:sldMk cId="1942088026" sldId="313"/>
        </pc:sldMkLst>
      </pc:sldChg>
      <pc:sldChg chg="addSp delSp modSp mod">
        <pc:chgData name="Lien Meulendijks" userId="f4267973-0303-4fa3-8f79-f0864bfaf52c" providerId="ADAL" clId="{A8DB3F97-F811-42B4-B222-A99E0279578B}" dt="2023-09-01T12:25:51.508" v="456" actId="1076"/>
        <pc:sldMkLst>
          <pc:docMk/>
          <pc:sldMk cId="3781876335" sldId="315"/>
        </pc:sldMkLst>
      </pc:sldChg>
      <pc:sldChg chg="addSp delSp modSp mod">
        <pc:chgData name="Lien Meulendijks" userId="f4267973-0303-4fa3-8f79-f0864bfaf52c" providerId="ADAL" clId="{A8DB3F97-F811-42B4-B222-A99E0279578B}" dt="2023-09-01T12:26:00.257" v="458" actId="1076"/>
        <pc:sldMkLst>
          <pc:docMk/>
          <pc:sldMk cId="1419925789" sldId="316"/>
        </pc:sldMkLst>
      </pc:sldChg>
      <pc:sldChg chg="modSp mod modTransition">
        <pc:chgData name="Lien Meulendijks" userId="f4267973-0303-4fa3-8f79-f0864bfaf52c" providerId="ADAL" clId="{A8DB3F97-F811-42B4-B222-A99E0279578B}" dt="2023-09-01T11:25:13.040" v="406" actId="20577"/>
        <pc:sldMkLst>
          <pc:docMk/>
          <pc:sldMk cId="1205957351" sldId="317"/>
        </pc:sldMkLst>
      </pc:sldChg>
      <pc:sldChg chg="modTransition">
        <pc:chgData name="Lien Meulendijks" userId="f4267973-0303-4fa3-8f79-f0864bfaf52c" providerId="ADAL" clId="{A8DB3F97-F811-42B4-B222-A99E0279578B}" dt="2023-08-22T09:06:20.617" v="19"/>
        <pc:sldMkLst>
          <pc:docMk/>
          <pc:sldMk cId="255803868" sldId="318"/>
        </pc:sldMkLst>
      </pc:sldChg>
      <pc:sldChg chg="addSp delSp modSp mod">
        <pc:chgData name="Lien Meulendijks" userId="f4267973-0303-4fa3-8f79-f0864bfaf52c" providerId="ADAL" clId="{A8DB3F97-F811-42B4-B222-A99E0279578B}" dt="2023-09-01T12:26:07.857" v="460" actId="1076"/>
        <pc:sldMkLst>
          <pc:docMk/>
          <pc:sldMk cId="3050034498" sldId="319"/>
        </pc:sldMkLst>
      </pc:sldChg>
      <pc:sldChg chg="addSp delSp modSp mod">
        <pc:chgData name="Lien Meulendijks" userId="f4267973-0303-4fa3-8f79-f0864bfaf52c" providerId="ADAL" clId="{A8DB3F97-F811-42B4-B222-A99E0279578B}" dt="2023-09-01T12:26:14.933" v="462" actId="1076"/>
        <pc:sldMkLst>
          <pc:docMk/>
          <pc:sldMk cId="1355767092" sldId="320"/>
        </pc:sldMkLst>
      </pc:sldChg>
      <pc:sldChg chg="modTransition">
        <pc:chgData name="Lien Meulendijks" userId="f4267973-0303-4fa3-8f79-f0864bfaf52c" providerId="ADAL" clId="{A8DB3F97-F811-42B4-B222-A99E0279578B}" dt="2023-08-22T09:06:36.920" v="21"/>
        <pc:sldMkLst>
          <pc:docMk/>
          <pc:sldMk cId="4218149950" sldId="321"/>
        </pc:sldMkLst>
      </pc:sldChg>
      <pc:sldChg chg="modSp mod modTransition">
        <pc:chgData name="Lien Meulendijks" userId="f4267973-0303-4fa3-8f79-f0864bfaf52c" providerId="ADAL" clId="{A8DB3F97-F811-42B4-B222-A99E0279578B}" dt="2023-09-01T11:31:27.402" v="409" actId="20577"/>
        <pc:sldMkLst>
          <pc:docMk/>
          <pc:sldMk cId="72753793" sldId="322"/>
        </pc:sldMkLst>
      </pc:sldChg>
      <pc:sldChg chg="addSp delSp modSp mod">
        <pc:chgData name="Lien Meulendijks" userId="f4267973-0303-4fa3-8f79-f0864bfaf52c" providerId="ADAL" clId="{A8DB3F97-F811-42B4-B222-A99E0279578B}" dt="2023-09-01T12:26:35.797" v="468" actId="1076"/>
        <pc:sldMkLst>
          <pc:docMk/>
          <pc:sldMk cId="3862645296" sldId="323"/>
        </pc:sldMkLst>
      </pc:sldChg>
      <pc:sldChg chg="addSp delSp modSp mod">
        <pc:chgData name="Lien Meulendijks" userId="f4267973-0303-4fa3-8f79-f0864bfaf52c" providerId="ADAL" clId="{A8DB3F97-F811-42B4-B222-A99E0279578B}" dt="2023-09-01T12:26:26.353" v="465" actId="1076"/>
        <pc:sldMkLst>
          <pc:docMk/>
          <pc:sldMk cId="1344646091" sldId="324"/>
        </pc:sldMkLst>
      </pc:sldChg>
      <pc:sldChg chg="modTransition">
        <pc:chgData name="Lien Meulendijks" userId="f4267973-0303-4fa3-8f79-f0864bfaf52c" providerId="ADAL" clId="{A8DB3F97-F811-42B4-B222-A99E0279578B}" dt="2023-08-22T09:07:31.709" v="25"/>
        <pc:sldMkLst>
          <pc:docMk/>
          <pc:sldMk cId="576042824" sldId="325"/>
        </pc:sldMkLst>
      </pc:sldChg>
      <pc:sldChg chg="modTransition">
        <pc:chgData name="Lien Meulendijks" userId="f4267973-0303-4fa3-8f79-f0864bfaf52c" providerId="ADAL" clId="{A8DB3F97-F811-42B4-B222-A99E0279578B}" dt="2023-08-22T09:07:22.503" v="24"/>
        <pc:sldMkLst>
          <pc:docMk/>
          <pc:sldMk cId="1773519442" sldId="326"/>
        </pc:sldMkLst>
      </pc:sldChg>
      <pc:sldChg chg="modTransition">
        <pc:chgData name="Lien Meulendijks" userId="f4267973-0303-4fa3-8f79-f0864bfaf52c" providerId="ADAL" clId="{A8DB3F97-F811-42B4-B222-A99E0279578B}" dt="2023-08-22T09:07:13.494" v="23"/>
        <pc:sldMkLst>
          <pc:docMk/>
          <pc:sldMk cId="1959336001" sldId="327"/>
        </pc:sldMkLst>
      </pc:sldChg>
      <pc:sldChg chg="addSp delSp modSp mod">
        <pc:chgData name="Lien Meulendijks" userId="f4267973-0303-4fa3-8f79-f0864bfaf52c" providerId="ADAL" clId="{A8DB3F97-F811-42B4-B222-A99E0279578B}" dt="2023-09-01T12:26:46.466" v="470" actId="1076"/>
        <pc:sldMkLst>
          <pc:docMk/>
          <pc:sldMk cId="3728633872" sldId="328"/>
        </pc:sldMkLst>
      </pc:sldChg>
      <pc:sldChg chg="addSp delSp modSp mod">
        <pc:chgData name="Lien Meulendijks" userId="f4267973-0303-4fa3-8f79-f0864bfaf52c" providerId="ADAL" clId="{A8DB3F97-F811-42B4-B222-A99E0279578B}" dt="2023-09-01T13:09:54.708" v="485" actId="1076"/>
        <pc:sldMkLst>
          <pc:docMk/>
          <pc:sldMk cId="2663945143" sldId="329"/>
        </pc:sldMkLst>
      </pc:sldChg>
      <pc:sldChg chg="addSp delSp modSp mod modTransition">
        <pc:chgData name="Lien Meulendijks" userId="f4267973-0303-4fa3-8f79-f0864bfaf52c" providerId="ADAL" clId="{A8DB3F97-F811-42B4-B222-A99E0279578B}" dt="2023-09-01T13:09:29.145" v="479" actId="1076"/>
        <pc:sldMkLst>
          <pc:docMk/>
          <pc:sldMk cId="3642069007" sldId="331"/>
        </pc:sldMkLst>
      </pc:sldChg>
      <pc:sldChg chg="modTransition">
        <pc:chgData name="Lien Meulendijks" userId="f4267973-0303-4fa3-8f79-f0864bfaf52c" providerId="ADAL" clId="{A8DB3F97-F811-42B4-B222-A99E0279578B}" dt="2023-08-22T09:07:46.300" v="27"/>
        <pc:sldMkLst>
          <pc:docMk/>
          <pc:sldMk cId="2756506327" sldId="332"/>
        </pc:sldMkLst>
      </pc:sldChg>
      <pc:sldChg chg="delSp del mod modTransition">
        <pc:chgData name="Lien Meulendijks" userId="f4267973-0303-4fa3-8f79-f0864bfaf52c" providerId="ADAL" clId="{A8DB3F97-F811-42B4-B222-A99E0279578B}" dt="2023-08-22T11:54:35.533" v="173" actId="47"/>
        <pc:sldMkLst>
          <pc:docMk/>
          <pc:sldMk cId="1239194964" sldId="333"/>
        </pc:sldMkLst>
      </pc:sldChg>
      <pc:sldChg chg="new del">
        <pc:chgData name="Lien Meulendijks" userId="f4267973-0303-4fa3-8f79-f0864bfaf52c" providerId="ADAL" clId="{A8DB3F97-F811-42B4-B222-A99E0279578B}" dt="2023-09-01T12:31:13.384" v="475" actId="680"/>
        <pc:sldMkLst>
          <pc:docMk/>
          <pc:sldMk cId="1402231445" sldId="33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753BBA1-D76C-ED08-DDFE-0672FEE262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D636CF93-06EE-4E69-79CC-551E5D947F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26624D-FE40-477F-824B-DECF3E287D8F}" type="datetimeFigureOut">
              <a:rPr lang="nl-BE" smtClean="0"/>
              <a:t>12/05/2025</a:t>
            </a:fld>
            <a:endParaRPr lang="nl-BE"/>
          </a:p>
        </p:txBody>
      </p:sp>
      <p:sp>
        <p:nvSpPr>
          <p:cNvPr id="4" name="Tijdelijke aanduiding voor voettekst 3">
            <a:extLst>
              <a:ext uri="{FF2B5EF4-FFF2-40B4-BE49-F238E27FC236}">
                <a16:creationId xmlns:a16="http://schemas.microsoft.com/office/drawing/2014/main" id="{3DD30B15-C860-63FD-8A03-5B9A9B989A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37986A76-8091-F564-CD4E-C999E22D2D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E58CDB-D11E-4919-A999-7BFFE4608D08}" type="slidenum">
              <a:rPr lang="nl-BE" smtClean="0"/>
              <a:t>‹nr.›</a:t>
            </a:fld>
            <a:endParaRPr lang="nl-BE"/>
          </a:p>
        </p:txBody>
      </p:sp>
    </p:spTree>
    <p:extLst>
      <p:ext uri="{BB962C8B-B14F-4D97-AF65-F5344CB8AC3E}">
        <p14:creationId xmlns:p14="http://schemas.microsoft.com/office/powerpoint/2010/main" val="5536095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385EE-3D6A-354C-B128-7FCE8E47D072}" type="datetimeFigureOut">
              <a:rPr lang="nl-BE" smtClean="0"/>
              <a:t>12/05/2025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CE824-6173-3349-98C0-21BD1BD9A544}" type="slidenum">
              <a:rPr lang="nl-BE" smtClean="0"/>
              <a:t>‹nr.›</a:t>
            </a:fld>
            <a:endParaRPr lang="nl-BE"/>
          </a:p>
        </p:txBody>
      </p:sp>
    </p:spTree>
    <p:extLst>
      <p:ext uri="{BB962C8B-B14F-4D97-AF65-F5344CB8AC3E}">
        <p14:creationId xmlns:p14="http://schemas.microsoft.com/office/powerpoint/2010/main" val="24247130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1">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2" y="1122363"/>
            <a:ext cx="8533312" cy="1863114"/>
          </a:xfrm>
        </p:spPr>
        <p:txBody>
          <a:bodyPr anchor="b"/>
          <a:lstStyle>
            <a:lvl1pPr algn="l">
              <a:defRPr sz="6000">
                <a:solidFill>
                  <a:schemeClr val="bg1"/>
                </a:solidFill>
              </a:defRPr>
            </a:lvl1pPr>
          </a:lstStyle>
          <a:p>
            <a:r>
              <a:rPr lang="nl-NL"/>
              <a:t>Klik om stijl te bewerken</a:t>
            </a:r>
            <a:endParaRPr lang="nl-BE" dirty="0"/>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0"/>
            <a:ext cx="8533312" cy="8857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470" y="5556737"/>
            <a:ext cx="2018789" cy="885795"/>
          </a:xfrm>
          <a:prstGeom prst="rect">
            <a:avLst/>
          </a:prstGeom>
        </p:spPr>
      </p:pic>
      <p:sp>
        <p:nvSpPr>
          <p:cNvPr id="10" name="Rechthoek 9">
            <a:extLst>
              <a:ext uri="{FF2B5EF4-FFF2-40B4-BE49-F238E27FC236}">
                <a16:creationId xmlns:a16="http://schemas.microsoft.com/office/drawing/2014/main" id="{B872F87E-A262-EA33-01B5-B0BDE4C460F8}"/>
              </a:ext>
            </a:extLst>
          </p:cNvPr>
          <p:cNvSpPr/>
          <p:nvPr userDrawn="1"/>
        </p:nvSpPr>
        <p:spPr>
          <a:xfrm rot="1679980">
            <a:off x="9448390" y="-1194684"/>
            <a:ext cx="532464" cy="1030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E59BE03A-8FEB-F315-B31D-4D6310AB30E9}"/>
              </a:ext>
            </a:extLst>
          </p:cNvPr>
          <p:cNvSpPr/>
          <p:nvPr userDrawn="1"/>
        </p:nvSpPr>
        <p:spPr>
          <a:xfrm rot="1679980">
            <a:off x="10312306" y="-869001"/>
            <a:ext cx="532464" cy="1030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B7203B42-2145-D927-7C55-5B66121C5EC8}"/>
              </a:ext>
            </a:extLst>
          </p:cNvPr>
          <p:cNvSpPr/>
          <p:nvPr userDrawn="1"/>
        </p:nvSpPr>
        <p:spPr>
          <a:xfrm rot="1679980">
            <a:off x="11183424" y="-478376"/>
            <a:ext cx="532464" cy="1030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47BF5B2D-7EE4-BF3C-3488-8ACA41695048}"/>
              </a:ext>
            </a:extLst>
          </p:cNvPr>
          <p:cNvSpPr/>
          <p:nvPr userDrawn="1"/>
        </p:nvSpPr>
        <p:spPr>
          <a:xfrm rot="1679980">
            <a:off x="7074630" y="4413924"/>
            <a:ext cx="532464" cy="3908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3308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dia-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38150" y="407526"/>
            <a:ext cx="5257801" cy="1325563"/>
          </a:xfrm>
        </p:spPr>
        <p:txBody>
          <a:bodyPr/>
          <a:lstStyle>
            <a:lvl1pPr>
              <a:defRPr b="1">
                <a:solidFill>
                  <a:schemeClr val="accent1"/>
                </a:solidFill>
              </a:defRPr>
            </a:lvl1pPr>
          </a:lstStyle>
          <a:p>
            <a:r>
              <a:rPr lang="nl-NL"/>
              <a:t>Klik om stijl te bewerken</a:t>
            </a:r>
            <a:endParaRPr lang="nl-BE" dirty="0"/>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438151" y="2176001"/>
            <a:ext cx="5257800" cy="29940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6096000" y="407988"/>
            <a:ext cx="5657850" cy="4762500"/>
          </a:xfrm>
        </p:spPr>
        <p:txBody>
          <a:bodyPr/>
          <a:lstStyle/>
          <a:p>
            <a:pPr lvl="0"/>
            <a:r>
              <a:rPr lang="nl-NL"/>
              <a:t>Klikken om de tekststijl van het model te bewerken</a:t>
            </a:r>
          </a:p>
        </p:txBody>
      </p:sp>
    </p:spTree>
    <p:extLst>
      <p:ext uri="{BB962C8B-B14F-4D97-AF65-F5344CB8AC3E}">
        <p14:creationId xmlns:p14="http://schemas.microsoft.com/office/powerpoint/2010/main" val="225429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dia-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38150" y="407526"/>
            <a:ext cx="5257801" cy="1325563"/>
          </a:xfrm>
        </p:spPr>
        <p:txBody>
          <a:bodyPr/>
          <a:lstStyle>
            <a:lvl1pPr>
              <a:defRPr b="1">
                <a:solidFill>
                  <a:schemeClr val="accent1"/>
                </a:solidFill>
              </a:defRPr>
            </a:lvl1pPr>
          </a:lstStyle>
          <a:p>
            <a:r>
              <a:rPr lang="nl-NL"/>
              <a:t>Klik om stijl te bewerken</a:t>
            </a:r>
            <a:endParaRPr lang="nl-BE" dirty="0"/>
          </a:p>
        </p:txBody>
      </p:sp>
      <p:sp>
        <p:nvSpPr>
          <p:cNvPr id="9" name="Tijdelijke aanduiding voor inhoud 8">
            <a:extLst>
              <a:ext uri="{FF2B5EF4-FFF2-40B4-BE49-F238E27FC236}">
                <a16:creationId xmlns:a16="http://schemas.microsoft.com/office/drawing/2014/main" id="{1B39514C-E0D0-A85D-73A2-2482E1C95C3C}"/>
              </a:ext>
            </a:extLst>
          </p:cNvPr>
          <p:cNvSpPr>
            <a:spLocks noGrp="1"/>
          </p:cNvSpPr>
          <p:nvPr>
            <p:ph sz="quarter" idx="14"/>
          </p:nvPr>
        </p:nvSpPr>
        <p:spPr>
          <a:xfrm>
            <a:off x="6096000" y="0"/>
            <a:ext cx="6096000" cy="6858000"/>
          </a:xfrm>
        </p:spPr>
        <p:txBody>
          <a:bodyPr/>
          <a:lstStyle/>
          <a:p>
            <a:pPr lvl="0"/>
            <a:r>
              <a:rPr lang="nl-NL"/>
              <a:t>Klikken om de tekststijl van het model te bewerken</a:t>
            </a:r>
          </a:p>
        </p:txBody>
      </p:sp>
      <p:sp>
        <p:nvSpPr>
          <p:cNvPr id="3" name="Tijdelijke aanduiding voor tekst 7">
            <a:extLst>
              <a:ext uri="{FF2B5EF4-FFF2-40B4-BE49-F238E27FC236}">
                <a16:creationId xmlns:a16="http://schemas.microsoft.com/office/drawing/2014/main" id="{A9386564-1F76-C1AC-4AC4-46FE5C68F294}"/>
              </a:ext>
            </a:extLst>
          </p:cNvPr>
          <p:cNvSpPr>
            <a:spLocks noGrp="1"/>
          </p:cNvSpPr>
          <p:nvPr>
            <p:ph type="body" sz="quarter" idx="13"/>
          </p:nvPr>
        </p:nvSpPr>
        <p:spPr>
          <a:xfrm>
            <a:off x="438151" y="2176001"/>
            <a:ext cx="5257800" cy="29940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812549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ediadia-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6096000" y="421542"/>
            <a:ext cx="5670397" cy="1325563"/>
          </a:xfrm>
          <a:noFill/>
        </p:spPr>
        <p:txBody>
          <a:bodyPr/>
          <a:lstStyle/>
          <a:p>
            <a:r>
              <a:rPr lang="nl-NL"/>
              <a:t>Klik om stijl te bewerken</a:t>
            </a:r>
            <a:endParaRPr lang="nl-BE" dirty="0"/>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6096001" y="2190017"/>
            <a:ext cx="5670396" cy="2994025"/>
          </a:xfrm>
          <a:noFill/>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3" name="Tijdelijke aanduiding voor inhoud 8">
            <a:extLst>
              <a:ext uri="{FF2B5EF4-FFF2-40B4-BE49-F238E27FC236}">
                <a16:creationId xmlns:a16="http://schemas.microsoft.com/office/drawing/2014/main" id="{68050EAD-B98C-9805-1B18-ADAE518AD1B9}"/>
              </a:ext>
            </a:extLst>
          </p:cNvPr>
          <p:cNvSpPr>
            <a:spLocks noGrp="1"/>
          </p:cNvSpPr>
          <p:nvPr>
            <p:ph sz="quarter" idx="14"/>
          </p:nvPr>
        </p:nvSpPr>
        <p:spPr>
          <a:xfrm>
            <a:off x="0" y="0"/>
            <a:ext cx="5688330" cy="6858000"/>
          </a:xfrm>
        </p:spPr>
        <p:txBody>
          <a:bodyPr/>
          <a:lstStyle/>
          <a:p>
            <a:pPr lvl="0"/>
            <a:r>
              <a:rPr lang="nl-NL"/>
              <a:t>Klikken om de tekststijl van het model te bewerken</a:t>
            </a:r>
          </a:p>
        </p:txBody>
      </p:sp>
      <p:pic>
        <p:nvPicPr>
          <p:cNvPr id="4" name="Afbeelding 3">
            <a:extLst>
              <a:ext uri="{FF2B5EF4-FFF2-40B4-BE49-F238E27FC236}">
                <a16:creationId xmlns:a16="http://schemas.microsoft.com/office/drawing/2014/main" id="{230F9FFE-32AA-80D2-177D-8C7426E126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31503" y="5918463"/>
            <a:ext cx="1334894" cy="585719"/>
          </a:xfrm>
          <a:prstGeom prst="rect">
            <a:avLst/>
          </a:prstGeom>
        </p:spPr>
      </p:pic>
    </p:spTree>
    <p:extLst>
      <p:ext uri="{BB962C8B-B14F-4D97-AF65-F5344CB8AC3E}">
        <p14:creationId xmlns:p14="http://schemas.microsoft.com/office/powerpoint/2010/main" val="448772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ediadia-5">
    <p:spTree>
      <p:nvGrpSpPr>
        <p:cNvPr id="1" name=""/>
        <p:cNvGrpSpPr/>
        <p:nvPr/>
      </p:nvGrpSpPr>
      <p:grpSpPr>
        <a:xfrm>
          <a:off x="0" y="0"/>
          <a:ext cx="0" cy="0"/>
          <a:chOff x="0" y="0"/>
          <a:chExt cx="0" cy="0"/>
        </a:xfrm>
      </p:grpSpPr>
      <p:sp>
        <p:nvSpPr>
          <p:cNvPr id="10" name="Tijdelijke aanduiding voor inhoud 8">
            <a:extLst>
              <a:ext uri="{FF2B5EF4-FFF2-40B4-BE49-F238E27FC236}">
                <a16:creationId xmlns:a16="http://schemas.microsoft.com/office/drawing/2014/main" id="{912EEAE8-8719-E6E4-BF82-2961B3670545}"/>
              </a:ext>
            </a:extLst>
          </p:cNvPr>
          <p:cNvSpPr>
            <a:spLocks noGrp="1"/>
          </p:cNvSpPr>
          <p:nvPr>
            <p:ph sz="quarter" idx="14"/>
          </p:nvPr>
        </p:nvSpPr>
        <p:spPr>
          <a:xfrm>
            <a:off x="0" y="0"/>
            <a:ext cx="12192000" cy="6858000"/>
          </a:xfrm>
        </p:spPr>
        <p:txBody>
          <a:bodyPr/>
          <a:lstStyle/>
          <a:p>
            <a:pPr lvl="0"/>
            <a:r>
              <a:rPr lang="nl-NL"/>
              <a:t>Klikken om de tekststijl van het model te bewerken</a:t>
            </a:r>
          </a:p>
        </p:txBody>
      </p:sp>
    </p:spTree>
    <p:extLst>
      <p:ext uri="{BB962C8B-B14F-4D97-AF65-F5344CB8AC3E}">
        <p14:creationId xmlns:p14="http://schemas.microsoft.com/office/powerpoint/2010/main" val="118982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dia-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9100" y="421542"/>
            <a:ext cx="11191875" cy="1325563"/>
          </a:xfrm>
          <a:noFill/>
        </p:spPr>
        <p:txBody>
          <a:bodyPr/>
          <a:lstStyle/>
          <a:p>
            <a:r>
              <a:rPr lang="nl-NL"/>
              <a:t>Klik om stijl te bewerken</a:t>
            </a:r>
            <a:endParaRPr lang="nl-BE" dirty="0"/>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6096000" y="2190017"/>
            <a:ext cx="5514975" cy="2994025"/>
          </a:xfrm>
          <a:noFill/>
        </p:spPr>
        <p:txBody>
          <a:bodyPr/>
          <a:lstStyle>
            <a:lvl1pPr marL="514350" indent="-514350">
              <a:buFont typeface="+mj-lt"/>
              <a:buAutoNum type="alphaUcPeriod"/>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jdelijke aanduiding voor inhoud 8">
            <a:extLst>
              <a:ext uri="{FF2B5EF4-FFF2-40B4-BE49-F238E27FC236}">
                <a16:creationId xmlns:a16="http://schemas.microsoft.com/office/drawing/2014/main" id="{68050EAD-B98C-9805-1B18-ADAE518AD1B9}"/>
              </a:ext>
            </a:extLst>
          </p:cNvPr>
          <p:cNvSpPr>
            <a:spLocks noGrp="1"/>
          </p:cNvSpPr>
          <p:nvPr>
            <p:ph sz="quarter" idx="14"/>
          </p:nvPr>
        </p:nvSpPr>
        <p:spPr>
          <a:xfrm>
            <a:off x="419100" y="2189163"/>
            <a:ext cx="5251298" cy="2994025"/>
          </a:xfrm>
        </p:spPr>
        <p:txBody>
          <a:bodyPr/>
          <a:lstStyle/>
          <a:p>
            <a:pPr lvl="0"/>
            <a:r>
              <a:rPr lang="nl-NL"/>
              <a:t>Klikken om de tekststijl van het model te bewerken</a:t>
            </a:r>
          </a:p>
        </p:txBody>
      </p:sp>
    </p:spTree>
    <p:extLst>
      <p:ext uri="{BB962C8B-B14F-4D97-AF65-F5344CB8AC3E}">
        <p14:creationId xmlns:p14="http://schemas.microsoft.com/office/powerpoint/2010/main" val="1870319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dia-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9100" y="421542"/>
            <a:ext cx="11191875" cy="1325563"/>
          </a:xfrm>
          <a:noFill/>
        </p:spPr>
        <p:txBody>
          <a:bodyPr/>
          <a:lstStyle/>
          <a:p>
            <a:r>
              <a:rPr lang="nl-NL"/>
              <a:t>Klik om stijl te bewerken</a:t>
            </a:r>
            <a:endParaRPr lang="nl-BE" dirty="0"/>
          </a:p>
        </p:txBody>
      </p:sp>
      <p:sp>
        <p:nvSpPr>
          <p:cNvPr id="7" name="Tijdelijke aanduiding voor tekst 7">
            <a:extLst>
              <a:ext uri="{FF2B5EF4-FFF2-40B4-BE49-F238E27FC236}">
                <a16:creationId xmlns:a16="http://schemas.microsoft.com/office/drawing/2014/main" id="{533B31CE-E173-E9E9-C04F-EB057E4DAF04}"/>
              </a:ext>
            </a:extLst>
          </p:cNvPr>
          <p:cNvSpPr>
            <a:spLocks noGrp="1"/>
          </p:cNvSpPr>
          <p:nvPr>
            <p:ph type="body" sz="quarter" idx="16"/>
          </p:nvPr>
        </p:nvSpPr>
        <p:spPr>
          <a:xfrm>
            <a:off x="419100" y="2179637"/>
            <a:ext cx="5267325" cy="2994025"/>
          </a:xfrm>
          <a:noFill/>
        </p:spPr>
        <p:txBody>
          <a:bodyPr/>
          <a:lstStyle>
            <a:lvl1pPr marL="514350" indent="-514350">
              <a:buFont typeface="+mj-lt"/>
              <a:buAutoNum type="alphaUcPeriod"/>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inhoud 8">
            <a:extLst>
              <a:ext uri="{FF2B5EF4-FFF2-40B4-BE49-F238E27FC236}">
                <a16:creationId xmlns:a16="http://schemas.microsoft.com/office/drawing/2014/main" id="{E9B35890-6375-BB15-0D2B-CD1723F59CD8}"/>
              </a:ext>
            </a:extLst>
          </p:cNvPr>
          <p:cNvSpPr>
            <a:spLocks noGrp="1"/>
          </p:cNvSpPr>
          <p:nvPr>
            <p:ph sz="quarter" idx="15"/>
          </p:nvPr>
        </p:nvSpPr>
        <p:spPr>
          <a:xfrm>
            <a:off x="6095999" y="2179638"/>
            <a:ext cx="5514975" cy="2994025"/>
          </a:xfrm>
        </p:spPr>
        <p:txBody>
          <a:bodyPr/>
          <a:lstStyle/>
          <a:p>
            <a:pPr lvl="0"/>
            <a:r>
              <a:rPr lang="nl-NL"/>
              <a:t>Klikken om de tekststijl van het model te bewerken</a:t>
            </a:r>
          </a:p>
        </p:txBody>
      </p:sp>
    </p:spTree>
    <p:extLst>
      <p:ext uri="{BB962C8B-B14F-4D97-AF65-F5344CB8AC3E}">
        <p14:creationId xmlns:p14="http://schemas.microsoft.com/office/powerpoint/2010/main" val="2523601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dia-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9100" y="421542"/>
            <a:ext cx="11347297" cy="1325563"/>
          </a:xfrm>
          <a:noFill/>
        </p:spPr>
        <p:txBody>
          <a:bodyPr/>
          <a:lstStyle/>
          <a:p>
            <a:r>
              <a:rPr lang="nl-NL"/>
              <a:t>Klik om stijl te bewerken</a:t>
            </a:r>
            <a:endParaRPr lang="nl-BE" dirty="0"/>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419100" y="4303830"/>
            <a:ext cx="3162300" cy="1205764"/>
          </a:xfrm>
          <a:noFill/>
        </p:spPr>
        <p:txBody>
          <a:bodyPr/>
          <a:lstStyle>
            <a:lvl1pPr marL="0" indent="0">
              <a:buFont typeface="+mj-lt"/>
              <a:buNone/>
              <a:defRPr sz="2400"/>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p:txBody>
      </p:sp>
      <p:sp>
        <p:nvSpPr>
          <p:cNvPr id="3" name="Tijdelijke aanduiding voor inhoud 8">
            <a:extLst>
              <a:ext uri="{FF2B5EF4-FFF2-40B4-BE49-F238E27FC236}">
                <a16:creationId xmlns:a16="http://schemas.microsoft.com/office/drawing/2014/main" id="{68050EAD-B98C-9805-1B18-ADAE518AD1B9}"/>
              </a:ext>
            </a:extLst>
          </p:cNvPr>
          <p:cNvSpPr>
            <a:spLocks noGrp="1"/>
          </p:cNvSpPr>
          <p:nvPr>
            <p:ph sz="quarter" idx="14"/>
          </p:nvPr>
        </p:nvSpPr>
        <p:spPr>
          <a:xfrm>
            <a:off x="412595" y="2661415"/>
            <a:ext cx="3162299" cy="1272268"/>
          </a:xfrm>
        </p:spPr>
        <p:txBody>
          <a:bodyPr/>
          <a:lstStyle/>
          <a:p>
            <a:pPr lvl="0"/>
            <a:r>
              <a:rPr lang="nl-NL"/>
              <a:t>Klikken om de tekststijl van het model te bewerken</a:t>
            </a:r>
          </a:p>
        </p:txBody>
      </p:sp>
      <p:sp>
        <p:nvSpPr>
          <p:cNvPr id="6" name="Tijdelijke aanduiding voor inhoud 8">
            <a:extLst>
              <a:ext uri="{FF2B5EF4-FFF2-40B4-BE49-F238E27FC236}">
                <a16:creationId xmlns:a16="http://schemas.microsoft.com/office/drawing/2014/main" id="{479214AF-C568-51B6-8F4A-E7969A424C54}"/>
              </a:ext>
            </a:extLst>
          </p:cNvPr>
          <p:cNvSpPr>
            <a:spLocks noGrp="1"/>
          </p:cNvSpPr>
          <p:nvPr>
            <p:ph sz="quarter" idx="15"/>
          </p:nvPr>
        </p:nvSpPr>
        <p:spPr>
          <a:xfrm>
            <a:off x="4486274" y="2632840"/>
            <a:ext cx="3162299" cy="1272268"/>
          </a:xfrm>
        </p:spPr>
        <p:txBody>
          <a:bodyPr/>
          <a:lstStyle/>
          <a:p>
            <a:pPr lvl="0"/>
            <a:r>
              <a:rPr lang="nl-NL"/>
              <a:t>Klikken om de tekststijl van het model te bewerken</a:t>
            </a:r>
          </a:p>
        </p:txBody>
      </p:sp>
      <p:sp>
        <p:nvSpPr>
          <p:cNvPr id="9" name="Tijdelijke aanduiding voor inhoud 8">
            <a:extLst>
              <a:ext uri="{FF2B5EF4-FFF2-40B4-BE49-F238E27FC236}">
                <a16:creationId xmlns:a16="http://schemas.microsoft.com/office/drawing/2014/main" id="{52F8E6E8-C87A-FC24-3C68-02F62265D943}"/>
              </a:ext>
            </a:extLst>
          </p:cNvPr>
          <p:cNvSpPr>
            <a:spLocks noGrp="1"/>
          </p:cNvSpPr>
          <p:nvPr>
            <p:ph sz="quarter" idx="16"/>
          </p:nvPr>
        </p:nvSpPr>
        <p:spPr>
          <a:xfrm>
            <a:off x="8543924" y="2618553"/>
            <a:ext cx="3162299" cy="1272268"/>
          </a:xfrm>
        </p:spPr>
        <p:txBody>
          <a:bodyPr/>
          <a:lstStyle/>
          <a:p>
            <a:pPr lvl="0"/>
            <a:r>
              <a:rPr lang="nl-NL"/>
              <a:t>Klikken om de tekststijl van het model te bewerken</a:t>
            </a:r>
          </a:p>
        </p:txBody>
      </p:sp>
      <p:sp>
        <p:nvSpPr>
          <p:cNvPr id="12" name="Tijdelijke aanduiding voor tekst 7">
            <a:extLst>
              <a:ext uri="{FF2B5EF4-FFF2-40B4-BE49-F238E27FC236}">
                <a16:creationId xmlns:a16="http://schemas.microsoft.com/office/drawing/2014/main" id="{EA6139F9-E714-6225-CC4E-517C0738E02C}"/>
              </a:ext>
            </a:extLst>
          </p:cNvPr>
          <p:cNvSpPr>
            <a:spLocks noGrp="1"/>
          </p:cNvSpPr>
          <p:nvPr>
            <p:ph type="body" sz="quarter" idx="17"/>
          </p:nvPr>
        </p:nvSpPr>
        <p:spPr>
          <a:xfrm>
            <a:off x="4492779" y="4265730"/>
            <a:ext cx="3162300" cy="1205764"/>
          </a:xfrm>
          <a:noFill/>
        </p:spPr>
        <p:txBody>
          <a:bodyPr/>
          <a:lstStyle>
            <a:lvl1pPr marL="0" indent="0">
              <a:buFont typeface="+mj-lt"/>
              <a:buNone/>
              <a:defRPr sz="2400"/>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p:txBody>
      </p:sp>
      <p:sp>
        <p:nvSpPr>
          <p:cNvPr id="13" name="Tijdelijke aanduiding voor tekst 7">
            <a:extLst>
              <a:ext uri="{FF2B5EF4-FFF2-40B4-BE49-F238E27FC236}">
                <a16:creationId xmlns:a16="http://schemas.microsoft.com/office/drawing/2014/main" id="{8960C4A6-2C71-9C70-F3FD-F27610D22D1A}"/>
              </a:ext>
            </a:extLst>
          </p:cNvPr>
          <p:cNvSpPr>
            <a:spLocks noGrp="1"/>
          </p:cNvSpPr>
          <p:nvPr>
            <p:ph type="body" sz="quarter" idx="18"/>
          </p:nvPr>
        </p:nvSpPr>
        <p:spPr>
          <a:xfrm>
            <a:off x="8550429" y="4246680"/>
            <a:ext cx="3162300" cy="1205764"/>
          </a:xfrm>
          <a:noFill/>
        </p:spPr>
        <p:txBody>
          <a:bodyPr/>
          <a:lstStyle>
            <a:lvl1pPr marL="0" indent="0">
              <a:buFont typeface="+mj-lt"/>
              <a:buNone/>
              <a:defRPr sz="2400"/>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a:t>Klikken om de tekststijl van het model te bewerken</a:t>
            </a:r>
          </a:p>
          <a:p>
            <a:pPr lvl="1"/>
            <a:r>
              <a:rPr lang="nl-NL"/>
              <a:t>Tweede niveau</a:t>
            </a:r>
          </a:p>
        </p:txBody>
      </p:sp>
      <p:sp>
        <p:nvSpPr>
          <p:cNvPr id="14" name="Tijdelijke aanduiding voor tekst 7">
            <a:extLst>
              <a:ext uri="{FF2B5EF4-FFF2-40B4-BE49-F238E27FC236}">
                <a16:creationId xmlns:a16="http://schemas.microsoft.com/office/drawing/2014/main" id="{B1631E8E-487E-E8E5-8A18-DB089D9C5CC3}"/>
              </a:ext>
            </a:extLst>
          </p:cNvPr>
          <p:cNvSpPr>
            <a:spLocks noGrp="1"/>
          </p:cNvSpPr>
          <p:nvPr>
            <p:ph type="body" sz="quarter" idx="19" hasCustomPrompt="1"/>
          </p:nvPr>
        </p:nvSpPr>
        <p:spPr>
          <a:xfrm>
            <a:off x="412595" y="1981364"/>
            <a:ext cx="3162300" cy="304636"/>
          </a:xfrm>
          <a:noFill/>
        </p:spPr>
        <p:txBody>
          <a:bodyPr anchor="ctr"/>
          <a:lstStyle>
            <a:lvl1pPr marL="0" indent="0" algn="ctr">
              <a:buFont typeface="+mj-lt"/>
              <a:buNone/>
              <a:defRPr sz="2400">
                <a:solidFill>
                  <a:schemeClr val="accent1"/>
                </a:solidFill>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dirty="0"/>
              <a:t>A</a:t>
            </a:r>
          </a:p>
        </p:txBody>
      </p:sp>
      <p:sp>
        <p:nvSpPr>
          <p:cNvPr id="17" name="Tijdelijke aanduiding voor tekst 7">
            <a:extLst>
              <a:ext uri="{FF2B5EF4-FFF2-40B4-BE49-F238E27FC236}">
                <a16:creationId xmlns:a16="http://schemas.microsoft.com/office/drawing/2014/main" id="{856F09FD-2838-CF3A-F012-64FBA738E83B}"/>
              </a:ext>
            </a:extLst>
          </p:cNvPr>
          <p:cNvSpPr>
            <a:spLocks noGrp="1"/>
          </p:cNvSpPr>
          <p:nvPr>
            <p:ph type="body" sz="quarter" idx="20" hasCustomPrompt="1"/>
          </p:nvPr>
        </p:nvSpPr>
        <p:spPr>
          <a:xfrm>
            <a:off x="4486274" y="1962314"/>
            <a:ext cx="3162300" cy="304636"/>
          </a:xfrm>
          <a:noFill/>
        </p:spPr>
        <p:txBody>
          <a:bodyPr anchor="ctr"/>
          <a:lstStyle>
            <a:lvl1pPr marL="0" indent="0" algn="ctr">
              <a:buFont typeface="+mj-lt"/>
              <a:buNone/>
              <a:defRPr sz="2400">
                <a:solidFill>
                  <a:schemeClr val="accent1"/>
                </a:solidFill>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dirty="0"/>
              <a:t>B</a:t>
            </a:r>
          </a:p>
        </p:txBody>
      </p:sp>
      <p:sp>
        <p:nvSpPr>
          <p:cNvPr id="18" name="Tijdelijke aanduiding voor tekst 7">
            <a:extLst>
              <a:ext uri="{FF2B5EF4-FFF2-40B4-BE49-F238E27FC236}">
                <a16:creationId xmlns:a16="http://schemas.microsoft.com/office/drawing/2014/main" id="{E1030D36-FC1A-7B57-21A1-0E421761BD7C}"/>
              </a:ext>
            </a:extLst>
          </p:cNvPr>
          <p:cNvSpPr>
            <a:spLocks noGrp="1"/>
          </p:cNvSpPr>
          <p:nvPr>
            <p:ph type="body" sz="quarter" idx="21" hasCustomPrompt="1"/>
          </p:nvPr>
        </p:nvSpPr>
        <p:spPr>
          <a:xfrm>
            <a:off x="8543924" y="1952789"/>
            <a:ext cx="3162300" cy="304636"/>
          </a:xfrm>
          <a:noFill/>
        </p:spPr>
        <p:txBody>
          <a:bodyPr anchor="ctr"/>
          <a:lstStyle>
            <a:lvl1pPr marL="0" indent="0" algn="ctr">
              <a:buFont typeface="+mj-lt"/>
              <a:buNone/>
              <a:defRPr sz="2400">
                <a:solidFill>
                  <a:schemeClr val="accent1"/>
                </a:solidFill>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nl-NL" dirty="0"/>
              <a:t>C</a:t>
            </a:r>
          </a:p>
        </p:txBody>
      </p:sp>
    </p:spTree>
    <p:extLst>
      <p:ext uri="{BB962C8B-B14F-4D97-AF65-F5344CB8AC3E}">
        <p14:creationId xmlns:p14="http://schemas.microsoft.com/office/powerpoint/2010/main" val="2592163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itaatdia-1">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74426-932B-BDEB-24D7-D30FD6183263}"/>
              </a:ext>
            </a:extLst>
          </p:cNvPr>
          <p:cNvSpPr>
            <a:spLocks noGrp="1"/>
          </p:cNvSpPr>
          <p:nvPr>
            <p:ph type="ctrTitle" hasCustomPrompt="1"/>
          </p:nvPr>
        </p:nvSpPr>
        <p:spPr>
          <a:xfrm>
            <a:off x="453292" y="446048"/>
            <a:ext cx="6958161" cy="4277205"/>
          </a:xfrm>
        </p:spPr>
        <p:txBody>
          <a:bodyPr anchor="ctr"/>
          <a:lstStyle>
            <a:lvl1pPr algn="l">
              <a:defRPr sz="6000" b="1">
                <a:solidFill>
                  <a:schemeClr val="bg1"/>
                </a:solidFill>
              </a:defRPr>
            </a:lvl1pPr>
          </a:lstStyle>
          <a:p>
            <a:r>
              <a:rPr lang="nl-NL" dirty="0"/>
              <a:t>“Klik om stijl te bewerken”</a:t>
            </a:r>
            <a:endParaRPr lang="nl-BE" dirty="0"/>
          </a:p>
        </p:txBody>
      </p:sp>
      <p:sp>
        <p:nvSpPr>
          <p:cNvPr id="9" name="Rechthoek 8">
            <a:extLst>
              <a:ext uri="{FF2B5EF4-FFF2-40B4-BE49-F238E27FC236}">
                <a16:creationId xmlns:a16="http://schemas.microsoft.com/office/drawing/2014/main" id="{C758D752-63A7-2831-9718-C54853727BCD}"/>
              </a:ext>
            </a:extLst>
          </p:cNvPr>
          <p:cNvSpPr/>
          <p:nvPr userDrawn="1"/>
        </p:nvSpPr>
        <p:spPr>
          <a:xfrm rot="1679980">
            <a:off x="9441189" y="-1314607"/>
            <a:ext cx="532464" cy="10309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9A6A630-3581-4048-F512-A1C9CF3ACB35}"/>
              </a:ext>
            </a:extLst>
          </p:cNvPr>
          <p:cNvSpPr/>
          <p:nvPr userDrawn="1"/>
        </p:nvSpPr>
        <p:spPr>
          <a:xfrm rot="1679980">
            <a:off x="10312306" y="-869001"/>
            <a:ext cx="532464" cy="10309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A0F05129-C10B-2EE6-579F-3DD70B44BAE3}"/>
              </a:ext>
            </a:extLst>
          </p:cNvPr>
          <p:cNvSpPr/>
          <p:nvPr userDrawn="1"/>
        </p:nvSpPr>
        <p:spPr>
          <a:xfrm rot="1679980">
            <a:off x="11183424" y="-478376"/>
            <a:ext cx="532464" cy="10309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860AAD96-DE95-0488-4C63-02B4BF532AAA}"/>
              </a:ext>
            </a:extLst>
          </p:cNvPr>
          <p:cNvSpPr/>
          <p:nvPr userDrawn="1"/>
        </p:nvSpPr>
        <p:spPr>
          <a:xfrm rot="1679980">
            <a:off x="7067429" y="4294001"/>
            <a:ext cx="532464" cy="3908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 name="Afbeelding 2">
            <a:extLst>
              <a:ext uri="{FF2B5EF4-FFF2-40B4-BE49-F238E27FC236}">
                <a16:creationId xmlns:a16="http://schemas.microsoft.com/office/drawing/2014/main" id="{0B08C9E3-174F-E612-E1A5-C9D369B9CE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470" y="5556737"/>
            <a:ext cx="2018789" cy="885795"/>
          </a:xfrm>
          <a:prstGeom prst="rect">
            <a:avLst/>
          </a:prstGeom>
        </p:spPr>
      </p:pic>
      <p:sp>
        <p:nvSpPr>
          <p:cNvPr id="4" name="Tijdelijke aanduiding voor tekst 23">
            <a:extLst>
              <a:ext uri="{FF2B5EF4-FFF2-40B4-BE49-F238E27FC236}">
                <a16:creationId xmlns:a16="http://schemas.microsoft.com/office/drawing/2014/main" id="{6D37C0AA-BDC0-885F-A7E3-5EB68687E08B}"/>
              </a:ext>
            </a:extLst>
          </p:cNvPr>
          <p:cNvSpPr>
            <a:spLocks noGrp="1"/>
          </p:cNvSpPr>
          <p:nvPr>
            <p:ph type="body" sz="quarter" idx="10" hasCustomPrompt="1"/>
          </p:nvPr>
        </p:nvSpPr>
        <p:spPr>
          <a:xfrm>
            <a:off x="3729525" y="1661320"/>
            <a:ext cx="1322798" cy="923330"/>
          </a:xfrm>
          <a:solidFill>
            <a:schemeClr val="bg1"/>
          </a:solidFill>
          <a:ln w="63500" cap="sq">
            <a:solidFill>
              <a:schemeClr val="bg1"/>
            </a:solidFill>
            <a:miter lim="800000"/>
          </a:ln>
        </p:spPr>
        <p:txBody>
          <a:bodyPr wrap="none">
            <a:spAutoFit/>
          </a:bodyPr>
          <a:lstStyle>
            <a:lvl1pPr marL="0" indent="0">
              <a:buFontTx/>
              <a:buNone/>
              <a:defRPr sz="6000" b="1">
                <a:solidFill>
                  <a:schemeClr val="accent3"/>
                </a:solidFill>
              </a:defRPr>
            </a:lvl1pPr>
          </a:lstStyle>
          <a:p>
            <a:pPr lvl="0"/>
            <a:r>
              <a:rPr lang="nl-BE" dirty="0"/>
              <a:t>stijl</a:t>
            </a:r>
          </a:p>
        </p:txBody>
      </p:sp>
    </p:spTree>
    <p:extLst>
      <p:ext uri="{BB962C8B-B14F-4D97-AF65-F5344CB8AC3E}">
        <p14:creationId xmlns:p14="http://schemas.microsoft.com/office/powerpoint/2010/main" val="37622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itaatdia-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74426-932B-BDEB-24D7-D30FD6183263}"/>
              </a:ext>
            </a:extLst>
          </p:cNvPr>
          <p:cNvSpPr>
            <a:spLocks noGrp="1"/>
          </p:cNvSpPr>
          <p:nvPr>
            <p:ph type="ctrTitle" hasCustomPrompt="1"/>
          </p:nvPr>
        </p:nvSpPr>
        <p:spPr>
          <a:xfrm>
            <a:off x="3497941" y="470276"/>
            <a:ext cx="8268455" cy="4636984"/>
          </a:xfrm>
        </p:spPr>
        <p:txBody>
          <a:bodyPr anchor="ctr"/>
          <a:lstStyle>
            <a:lvl1pPr algn="l">
              <a:defRPr sz="6000" b="1">
                <a:solidFill>
                  <a:schemeClr val="bg1"/>
                </a:solidFill>
              </a:defRPr>
            </a:lvl1pPr>
          </a:lstStyle>
          <a:p>
            <a:r>
              <a:rPr lang="nl-NL" dirty="0"/>
              <a:t>“Klik om stijl te bewerken”</a:t>
            </a:r>
            <a:endParaRPr lang="nl-BE" dirty="0"/>
          </a:p>
        </p:txBody>
      </p:sp>
      <p:sp>
        <p:nvSpPr>
          <p:cNvPr id="4" name="Rechthoek 3">
            <a:extLst>
              <a:ext uri="{FF2B5EF4-FFF2-40B4-BE49-F238E27FC236}">
                <a16:creationId xmlns:a16="http://schemas.microsoft.com/office/drawing/2014/main" id="{1F36EDBA-9FA8-0E2C-7E52-3E4D708720B2}"/>
              </a:ext>
            </a:extLst>
          </p:cNvPr>
          <p:cNvSpPr/>
          <p:nvPr userDrawn="1"/>
        </p:nvSpPr>
        <p:spPr>
          <a:xfrm>
            <a:off x="2619828"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72CACB71-D369-B16F-36DC-6D1551D8F53E}"/>
              </a:ext>
            </a:extLst>
          </p:cNvPr>
          <p:cNvSpPr/>
          <p:nvPr userDrawn="1"/>
        </p:nvSpPr>
        <p:spPr>
          <a:xfrm>
            <a:off x="1746552"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926F292F-4792-B475-4113-F225CB47ADBC}"/>
              </a:ext>
            </a:extLst>
          </p:cNvPr>
          <p:cNvSpPr/>
          <p:nvPr userDrawn="1"/>
        </p:nvSpPr>
        <p:spPr>
          <a:xfrm>
            <a:off x="873276"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2DB0C5FA-DFDA-3FB9-C53D-902CCD09DA1A}"/>
              </a:ext>
            </a:extLst>
          </p:cNvPr>
          <p:cNvSpPr/>
          <p:nvPr userDrawn="1"/>
        </p:nvSpPr>
        <p:spPr>
          <a:xfrm>
            <a:off x="0" y="470276"/>
            <a:ext cx="438640" cy="59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18B4C62C-5AAD-1941-44D4-B3C205771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7605" y="5562388"/>
            <a:ext cx="2018791" cy="885795"/>
          </a:xfrm>
          <a:prstGeom prst="rect">
            <a:avLst/>
          </a:prstGeom>
        </p:spPr>
      </p:pic>
      <p:sp>
        <p:nvSpPr>
          <p:cNvPr id="3" name="Tijdelijke aanduiding voor tekst 23">
            <a:extLst>
              <a:ext uri="{FF2B5EF4-FFF2-40B4-BE49-F238E27FC236}">
                <a16:creationId xmlns:a16="http://schemas.microsoft.com/office/drawing/2014/main" id="{5FED1F35-3322-B586-D028-47DF30F38F42}"/>
              </a:ext>
            </a:extLst>
          </p:cNvPr>
          <p:cNvSpPr>
            <a:spLocks noGrp="1"/>
          </p:cNvSpPr>
          <p:nvPr>
            <p:ph type="body" sz="quarter" idx="10" hasCustomPrompt="1"/>
          </p:nvPr>
        </p:nvSpPr>
        <p:spPr>
          <a:xfrm>
            <a:off x="6761125" y="1865438"/>
            <a:ext cx="1322798" cy="923330"/>
          </a:xfrm>
          <a:solidFill>
            <a:schemeClr val="bg1"/>
          </a:solidFill>
          <a:ln w="63500" cap="sq">
            <a:solidFill>
              <a:schemeClr val="bg1"/>
            </a:solidFill>
            <a:miter lim="800000"/>
          </a:ln>
        </p:spPr>
        <p:txBody>
          <a:bodyPr wrap="none">
            <a:spAutoFit/>
          </a:bodyPr>
          <a:lstStyle>
            <a:lvl1pPr marL="0" indent="0">
              <a:buFontTx/>
              <a:buNone/>
              <a:defRPr sz="6000" b="1">
                <a:solidFill>
                  <a:schemeClr val="accent2"/>
                </a:solidFill>
              </a:defRPr>
            </a:lvl1pPr>
          </a:lstStyle>
          <a:p>
            <a:pPr lvl="0"/>
            <a:r>
              <a:rPr lang="nl-BE" dirty="0"/>
              <a:t>stijl</a:t>
            </a:r>
          </a:p>
        </p:txBody>
      </p:sp>
    </p:spTree>
    <p:extLst>
      <p:ext uri="{BB962C8B-B14F-4D97-AF65-F5344CB8AC3E}">
        <p14:creationId xmlns:p14="http://schemas.microsoft.com/office/powerpoint/2010/main" val="387131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itaatdia-3">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74426-932B-BDEB-24D7-D30FD6183263}"/>
              </a:ext>
            </a:extLst>
          </p:cNvPr>
          <p:cNvSpPr>
            <a:spLocks noGrp="1"/>
          </p:cNvSpPr>
          <p:nvPr>
            <p:ph type="ctrTitle" hasCustomPrompt="1"/>
          </p:nvPr>
        </p:nvSpPr>
        <p:spPr>
          <a:xfrm>
            <a:off x="446050" y="442626"/>
            <a:ext cx="8285439" cy="4296642"/>
          </a:xfrm>
          <a:noFill/>
        </p:spPr>
        <p:txBody>
          <a:bodyPr anchor="ctr"/>
          <a:lstStyle>
            <a:lvl1pPr algn="l">
              <a:defRPr sz="6000" b="1">
                <a:solidFill>
                  <a:schemeClr val="bg1"/>
                </a:solidFill>
              </a:defRPr>
            </a:lvl1pPr>
          </a:lstStyle>
          <a:p>
            <a:r>
              <a:rPr lang="nl-NL" dirty="0"/>
              <a:t>“Klik om stijl te bewerken”</a:t>
            </a:r>
            <a:endParaRPr lang="nl-BE" dirty="0"/>
          </a:p>
        </p:txBody>
      </p:sp>
      <p:pic>
        <p:nvPicPr>
          <p:cNvPr id="3" name="Afbeelding 2">
            <a:extLst>
              <a:ext uri="{FF2B5EF4-FFF2-40B4-BE49-F238E27FC236}">
                <a16:creationId xmlns:a16="http://schemas.microsoft.com/office/drawing/2014/main" id="{BD08F715-915C-3BC6-15FB-AEBAE2D903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470" y="5556737"/>
            <a:ext cx="2018789" cy="885795"/>
          </a:xfrm>
          <a:prstGeom prst="rect">
            <a:avLst/>
          </a:prstGeom>
        </p:spPr>
      </p:pic>
      <p:sp>
        <p:nvSpPr>
          <p:cNvPr id="7" name="Rechthoek 6">
            <a:extLst>
              <a:ext uri="{FF2B5EF4-FFF2-40B4-BE49-F238E27FC236}">
                <a16:creationId xmlns:a16="http://schemas.microsoft.com/office/drawing/2014/main" id="{A5685FE3-FDDA-1DDC-CC3F-4A45C1212AF4}"/>
              </a:ext>
            </a:extLst>
          </p:cNvPr>
          <p:cNvSpPr/>
          <p:nvPr userDrawn="1"/>
        </p:nvSpPr>
        <p:spPr>
          <a:xfrm>
            <a:off x="113436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8" name="Rechthoek 7">
            <a:extLst>
              <a:ext uri="{FF2B5EF4-FFF2-40B4-BE49-F238E27FC236}">
                <a16:creationId xmlns:a16="http://schemas.microsoft.com/office/drawing/2014/main" id="{E36AFC6E-713C-5131-E112-140846B0D71A}"/>
              </a:ext>
            </a:extLst>
          </p:cNvPr>
          <p:cNvSpPr/>
          <p:nvPr userDrawn="1"/>
        </p:nvSpPr>
        <p:spPr>
          <a:xfrm>
            <a:off x="10496803" y="51476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 name="Rechthoek 8">
            <a:extLst>
              <a:ext uri="{FF2B5EF4-FFF2-40B4-BE49-F238E27FC236}">
                <a16:creationId xmlns:a16="http://schemas.microsoft.com/office/drawing/2014/main" id="{AF5E0581-3434-4B64-027A-C60C4B31CC0C}"/>
              </a:ext>
            </a:extLst>
          </p:cNvPr>
          <p:cNvSpPr/>
          <p:nvPr userDrawn="1"/>
        </p:nvSpPr>
        <p:spPr>
          <a:xfrm>
            <a:off x="9646567" y="6010046"/>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 name="Rechthoek 9">
            <a:extLst>
              <a:ext uri="{FF2B5EF4-FFF2-40B4-BE49-F238E27FC236}">
                <a16:creationId xmlns:a16="http://schemas.microsoft.com/office/drawing/2014/main" id="{7EC1D3E0-D88A-BAC9-1F48-F11EC745E692}"/>
              </a:ext>
            </a:extLst>
          </p:cNvPr>
          <p:cNvSpPr/>
          <p:nvPr userDrawn="1"/>
        </p:nvSpPr>
        <p:spPr>
          <a:xfrm>
            <a:off x="8796476" y="5146573"/>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1" name="Rechthoek 10">
            <a:extLst>
              <a:ext uri="{FF2B5EF4-FFF2-40B4-BE49-F238E27FC236}">
                <a16:creationId xmlns:a16="http://schemas.microsoft.com/office/drawing/2014/main" id="{294F594B-87C3-0F58-BC83-9B3EFFDE05C7}"/>
              </a:ext>
            </a:extLst>
          </p:cNvPr>
          <p:cNvSpPr/>
          <p:nvPr userDrawn="1"/>
        </p:nvSpPr>
        <p:spPr>
          <a:xfrm>
            <a:off x="79478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12" name="Rechthoek 11">
            <a:extLst>
              <a:ext uri="{FF2B5EF4-FFF2-40B4-BE49-F238E27FC236}">
                <a16:creationId xmlns:a16="http://schemas.microsoft.com/office/drawing/2014/main" id="{1B30C789-E42A-B149-C1D7-8DC9A9771737}"/>
              </a:ext>
            </a:extLst>
          </p:cNvPr>
          <p:cNvSpPr/>
          <p:nvPr userDrawn="1"/>
        </p:nvSpPr>
        <p:spPr>
          <a:xfrm>
            <a:off x="11342714" y="4288838"/>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3" name="Rechthoek 12">
            <a:extLst>
              <a:ext uri="{FF2B5EF4-FFF2-40B4-BE49-F238E27FC236}">
                <a16:creationId xmlns:a16="http://schemas.microsoft.com/office/drawing/2014/main" id="{23AEFCC0-C8A1-C713-C873-B4A7296F9542}"/>
              </a:ext>
            </a:extLst>
          </p:cNvPr>
          <p:cNvSpPr/>
          <p:nvPr userDrawn="1"/>
        </p:nvSpPr>
        <p:spPr>
          <a:xfrm>
            <a:off x="9646567" y="4283184"/>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4" name="Rechthoek 13">
            <a:extLst>
              <a:ext uri="{FF2B5EF4-FFF2-40B4-BE49-F238E27FC236}">
                <a16:creationId xmlns:a16="http://schemas.microsoft.com/office/drawing/2014/main" id="{04173A99-743A-D661-EB2C-06A8794D9892}"/>
              </a:ext>
            </a:extLst>
          </p:cNvPr>
          <p:cNvSpPr/>
          <p:nvPr userDrawn="1"/>
        </p:nvSpPr>
        <p:spPr>
          <a:xfrm>
            <a:off x="10495896" y="342761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 name="Rechthoek 14">
            <a:extLst>
              <a:ext uri="{FF2B5EF4-FFF2-40B4-BE49-F238E27FC236}">
                <a16:creationId xmlns:a16="http://schemas.microsoft.com/office/drawing/2014/main" id="{5E16FBDA-6CAC-7262-A783-C8A15F95C9B9}"/>
              </a:ext>
            </a:extLst>
          </p:cNvPr>
          <p:cNvSpPr/>
          <p:nvPr userDrawn="1"/>
        </p:nvSpPr>
        <p:spPr>
          <a:xfrm>
            <a:off x="11345889" y="2566385"/>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5" name="Tijdelijke aanduiding voor tekst 23">
            <a:extLst>
              <a:ext uri="{FF2B5EF4-FFF2-40B4-BE49-F238E27FC236}">
                <a16:creationId xmlns:a16="http://schemas.microsoft.com/office/drawing/2014/main" id="{26A4B7EE-BEDA-4647-D539-ADE59D006D86}"/>
              </a:ext>
            </a:extLst>
          </p:cNvPr>
          <p:cNvSpPr>
            <a:spLocks noGrp="1"/>
          </p:cNvSpPr>
          <p:nvPr>
            <p:ph type="body" sz="quarter" idx="10" hasCustomPrompt="1"/>
          </p:nvPr>
        </p:nvSpPr>
        <p:spPr>
          <a:xfrm>
            <a:off x="3739857" y="1667617"/>
            <a:ext cx="1322798" cy="923330"/>
          </a:xfrm>
          <a:solidFill>
            <a:schemeClr val="bg1"/>
          </a:solidFill>
          <a:ln w="63500" cap="sq">
            <a:solidFill>
              <a:schemeClr val="bg1"/>
            </a:solidFill>
            <a:miter lim="800000"/>
          </a:ln>
        </p:spPr>
        <p:txBody>
          <a:bodyPr wrap="none">
            <a:spAutoFit/>
          </a:bodyPr>
          <a:lstStyle>
            <a:lvl1pPr marL="0" indent="0">
              <a:buFontTx/>
              <a:buNone/>
              <a:defRPr sz="6000" b="1">
                <a:solidFill>
                  <a:schemeClr val="accent1"/>
                </a:solidFill>
              </a:defRPr>
            </a:lvl1pPr>
          </a:lstStyle>
          <a:p>
            <a:pPr lvl="0"/>
            <a:r>
              <a:rPr lang="nl-BE" dirty="0"/>
              <a:t>stijl</a:t>
            </a:r>
          </a:p>
        </p:txBody>
      </p:sp>
    </p:spTree>
    <p:extLst>
      <p:ext uri="{BB962C8B-B14F-4D97-AF65-F5344CB8AC3E}">
        <p14:creationId xmlns:p14="http://schemas.microsoft.com/office/powerpoint/2010/main" val="2511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2">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2" y="863600"/>
            <a:ext cx="8240766" cy="2121877"/>
          </a:xfrm>
        </p:spPr>
        <p:txBody>
          <a:bodyPr anchor="b"/>
          <a:lstStyle>
            <a:lvl1pPr algn="l">
              <a:defRPr sz="6000">
                <a:solidFill>
                  <a:schemeClr val="bg1"/>
                </a:solidFill>
              </a:defRPr>
            </a:lvl1pPr>
          </a:lstStyle>
          <a:p>
            <a:r>
              <a:rPr lang="nl-NL"/>
              <a:t>Klik om stijl te bewerken</a:t>
            </a:r>
            <a:endParaRPr lang="nl-BE" dirty="0"/>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0"/>
            <a:ext cx="8240766" cy="171352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5" name="Afbeelding 4">
            <a:extLst>
              <a:ext uri="{FF2B5EF4-FFF2-40B4-BE49-F238E27FC236}">
                <a16:creationId xmlns:a16="http://schemas.microsoft.com/office/drawing/2014/main" id="{0836D5F8-AC27-D828-148A-00382786E8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470" y="5556737"/>
            <a:ext cx="2018789" cy="885795"/>
          </a:xfrm>
          <a:prstGeom prst="rect">
            <a:avLst/>
          </a:prstGeom>
        </p:spPr>
      </p:pic>
      <p:sp>
        <p:nvSpPr>
          <p:cNvPr id="6" name="Rechthoek 5">
            <a:extLst>
              <a:ext uri="{FF2B5EF4-FFF2-40B4-BE49-F238E27FC236}">
                <a16:creationId xmlns:a16="http://schemas.microsoft.com/office/drawing/2014/main" id="{BAD15313-11C7-4631-66C0-1883CAEF8B80}"/>
              </a:ext>
            </a:extLst>
          </p:cNvPr>
          <p:cNvSpPr/>
          <p:nvPr userDrawn="1"/>
        </p:nvSpPr>
        <p:spPr>
          <a:xfrm>
            <a:off x="11753360"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637B81C1-2919-0A74-D126-C461EBB7DEFC}"/>
              </a:ext>
            </a:extLst>
          </p:cNvPr>
          <p:cNvSpPr/>
          <p:nvPr userDrawn="1"/>
        </p:nvSpPr>
        <p:spPr>
          <a:xfrm>
            <a:off x="10880084"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31695230-2729-C245-787C-C1A0F48F41F8}"/>
              </a:ext>
            </a:extLst>
          </p:cNvPr>
          <p:cNvSpPr/>
          <p:nvPr userDrawn="1"/>
        </p:nvSpPr>
        <p:spPr>
          <a:xfrm>
            <a:off x="10006808"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4820D63B-935C-1E89-F1BC-391445F5FC8D}"/>
              </a:ext>
            </a:extLst>
          </p:cNvPr>
          <p:cNvSpPr/>
          <p:nvPr userDrawn="1"/>
        </p:nvSpPr>
        <p:spPr>
          <a:xfrm>
            <a:off x="9133532" y="863600"/>
            <a:ext cx="438640" cy="516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901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dia-1">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hasCustomPrompt="1"/>
          </p:nvPr>
        </p:nvSpPr>
        <p:spPr>
          <a:xfrm>
            <a:off x="4352403" y="435389"/>
            <a:ext cx="6943725" cy="446087"/>
          </a:xfrm>
        </p:spPr>
        <p:txBody>
          <a:bodyPr/>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Voornaam Achternaam</a:t>
            </a:r>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438151" y="439738"/>
            <a:ext cx="3514725" cy="4762500"/>
          </a:xfrm>
        </p:spPr>
        <p:txBody>
          <a:bodyPr/>
          <a:lstStyle/>
          <a:p>
            <a:pPr lvl="0"/>
            <a:r>
              <a:rPr lang="nl-NL"/>
              <a:t>Klikken om de tekststijl van het model te bewerken</a:t>
            </a:r>
          </a:p>
        </p:txBody>
      </p:sp>
      <p:sp>
        <p:nvSpPr>
          <p:cNvPr id="5" name="Tijdelijke aanduiding voor tekst 7">
            <a:extLst>
              <a:ext uri="{FF2B5EF4-FFF2-40B4-BE49-F238E27FC236}">
                <a16:creationId xmlns:a16="http://schemas.microsoft.com/office/drawing/2014/main" id="{917A8BAE-4262-DD82-C9A0-B085486EF484}"/>
              </a:ext>
            </a:extLst>
          </p:cNvPr>
          <p:cNvSpPr>
            <a:spLocks noGrp="1"/>
          </p:cNvSpPr>
          <p:nvPr>
            <p:ph type="body" sz="quarter" idx="15" hasCustomPrompt="1"/>
          </p:nvPr>
        </p:nvSpPr>
        <p:spPr>
          <a:xfrm>
            <a:off x="4352404" y="1319626"/>
            <a:ext cx="6916988" cy="862482"/>
          </a:xfrm>
          <a:noFill/>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a:t>Hier komt een functiebeschrijving.</a:t>
            </a:r>
          </a:p>
        </p:txBody>
      </p:sp>
      <p:sp>
        <p:nvSpPr>
          <p:cNvPr id="6" name="Tijdelijke aanduiding voor tekst 7">
            <a:extLst>
              <a:ext uri="{FF2B5EF4-FFF2-40B4-BE49-F238E27FC236}">
                <a16:creationId xmlns:a16="http://schemas.microsoft.com/office/drawing/2014/main" id="{B66EA73E-1F0F-5A29-0F02-0D892780BD08}"/>
              </a:ext>
            </a:extLst>
          </p:cNvPr>
          <p:cNvSpPr>
            <a:spLocks noGrp="1"/>
          </p:cNvSpPr>
          <p:nvPr>
            <p:ph type="body" sz="quarter" idx="16" hasCustomPrompt="1"/>
          </p:nvPr>
        </p:nvSpPr>
        <p:spPr>
          <a:xfrm>
            <a:off x="4958770" y="2604715"/>
            <a:ext cx="3318956" cy="373063"/>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a:t>+00 00 00 00 00</a:t>
            </a:r>
          </a:p>
        </p:txBody>
      </p:sp>
      <p:sp>
        <p:nvSpPr>
          <p:cNvPr id="11" name="Tijdelijke aanduiding voor tekst 7">
            <a:extLst>
              <a:ext uri="{FF2B5EF4-FFF2-40B4-BE49-F238E27FC236}">
                <a16:creationId xmlns:a16="http://schemas.microsoft.com/office/drawing/2014/main" id="{1F61382D-083C-316B-B1B2-0166B7320DA0}"/>
              </a:ext>
            </a:extLst>
          </p:cNvPr>
          <p:cNvSpPr>
            <a:spLocks noGrp="1"/>
          </p:cNvSpPr>
          <p:nvPr>
            <p:ph type="body" sz="quarter" idx="17" hasCustomPrompt="1"/>
          </p:nvPr>
        </p:nvSpPr>
        <p:spPr>
          <a:xfrm>
            <a:off x="4958769" y="3466073"/>
            <a:ext cx="3318955" cy="380999"/>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err="1"/>
              <a:t>voornaam.naam@vsv.be</a:t>
            </a:r>
            <a:endParaRPr lang="nl-NL" dirty="0"/>
          </a:p>
        </p:txBody>
      </p:sp>
      <p:sp>
        <p:nvSpPr>
          <p:cNvPr id="16" name="Rechthoek 15">
            <a:extLst>
              <a:ext uri="{FF2B5EF4-FFF2-40B4-BE49-F238E27FC236}">
                <a16:creationId xmlns:a16="http://schemas.microsoft.com/office/drawing/2014/main" id="{2B7FF2C5-C167-02EE-0CDA-2D13DC12EC15}"/>
              </a:ext>
            </a:extLst>
          </p:cNvPr>
          <p:cNvSpPr/>
          <p:nvPr userDrawn="1"/>
        </p:nvSpPr>
        <p:spPr>
          <a:xfrm>
            <a:off x="11357753" y="5995756"/>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17" name="Rechthoek 16">
            <a:extLst>
              <a:ext uri="{FF2B5EF4-FFF2-40B4-BE49-F238E27FC236}">
                <a16:creationId xmlns:a16="http://schemas.microsoft.com/office/drawing/2014/main" id="{3298B141-97FC-42C7-A74B-80A1483A8054}"/>
              </a:ext>
            </a:extLst>
          </p:cNvPr>
          <p:cNvSpPr/>
          <p:nvPr userDrawn="1"/>
        </p:nvSpPr>
        <p:spPr>
          <a:xfrm>
            <a:off x="10510127" y="5136972"/>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18" name="Rechthoek 17">
            <a:extLst>
              <a:ext uri="{FF2B5EF4-FFF2-40B4-BE49-F238E27FC236}">
                <a16:creationId xmlns:a16="http://schemas.microsoft.com/office/drawing/2014/main" id="{E9C21889-2B13-B7BC-142A-ED37813F0220}"/>
              </a:ext>
            </a:extLst>
          </p:cNvPr>
          <p:cNvSpPr/>
          <p:nvPr userDrawn="1"/>
        </p:nvSpPr>
        <p:spPr>
          <a:xfrm>
            <a:off x="9653837" y="5995518"/>
            <a:ext cx="855914"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9" name="Rechthoek 18">
            <a:extLst>
              <a:ext uri="{FF2B5EF4-FFF2-40B4-BE49-F238E27FC236}">
                <a16:creationId xmlns:a16="http://schemas.microsoft.com/office/drawing/2014/main" id="{6FE4DE44-D15D-0102-2945-1D5BF95DDC7F}"/>
              </a:ext>
            </a:extLst>
          </p:cNvPr>
          <p:cNvSpPr/>
          <p:nvPr userDrawn="1"/>
        </p:nvSpPr>
        <p:spPr>
          <a:xfrm>
            <a:off x="8807682" y="5142079"/>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0" name="Rechthoek 19">
            <a:extLst>
              <a:ext uri="{FF2B5EF4-FFF2-40B4-BE49-F238E27FC236}">
                <a16:creationId xmlns:a16="http://schemas.microsoft.com/office/drawing/2014/main" id="{A018D764-9B14-63D9-7C6A-400BE2EA32B4}"/>
              </a:ext>
            </a:extLst>
          </p:cNvPr>
          <p:cNvSpPr/>
          <p:nvPr userDrawn="1"/>
        </p:nvSpPr>
        <p:spPr>
          <a:xfrm>
            <a:off x="7959680" y="6004561"/>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21" name="Rechthoek 20">
            <a:extLst>
              <a:ext uri="{FF2B5EF4-FFF2-40B4-BE49-F238E27FC236}">
                <a16:creationId xmlns:a16="http://schemas.microsoft.com/office/drawing/2014/main" id="{8E2F7367-4837-48F3-1BC9-2AFCE30995B4}"/>
              </a:ext>
            </a:extLst>
          </p:cNvPr>
          <p:cNvSpPr/>
          <p:nvPr userDrawn="1"/>
        </p:nvSpPr>
        <p:spPr>
          <a:xfrm>
            <a:off x="11355071" y="4269345"/>
            <a:ext cx="854705" cy="868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2" name="Rechthoek 21">
            <a:extLst>
              <a:ext uri="{FF2B5EF4-FFF2-40B4-BE49-F238E27FC236}">
                <a16:creationId xmlns:a16="http://schemas.microsoft.com/office/drawing/2014/main" id="{4C9E43D4-AD15-4650-7BC2-503896BB2D55}"/>
              </a:ext>
            </a:extLst>
          </p:cNvPr>
          <p:cNvSpPr/>
          <p:nvPr userDrawn="1"/>
        </p:nvSpPr>
        <p:spPr>
          <a:xfrm>
            <a:off x="9660277" y="4275049"/>
            <a:ext cx="849851" cy="8639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3" name="Rechthoek 22">
            <a:extLst>
              <a:ext uri="{FF2B5EF4-FFF2-40B4-BE49-F238E27FC236}">
                <a16:creationId xmlns:a16="http://schemas.microsoft.com/office/drawing/2014/main" id="{C0D3BF39-36F6-B880-00DF-961B431BA9A4}"/>
              </a:ext>
            </a:extLst>
          </p:cNvPr>
          <p:cNvSpPr/>
          <p:nvPr userDrawn="1"/>
        </p:nvSpPr>
        <p:spPr>
          <a:xfrm>
            <a:off x="10507903" y="3413126"/>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24" name="Rechthoek 23">
            <a:extLst>
              <a:ext uri="{FF2B5EF4-FFF2-40B4-BE49-F238E27FC236}">
                <a16:creationId xmlns:a16="http://schemas.microsoft.com/office/drawing/2014/main" id="{BC0E70F7-4E3D-4D1B-2017-7D62D98FFBCE}"/>
              </a:ext>
            </a:extLst>
          </p:cNvPr>
          <p:cNvSpPr/>
          <p:nvPr userDrawn="1"/>
        </p:nvSpPr>
        <p:spPr>
          <a:xfrm>
            <a:off x="11357371" y="2551900"/>
            <a:ext cx="848379" cy="862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4" name="Afbeelding 3">
            <a:extLst>
              <a:ext uri="{FF2B5EF4-FFF2-40B4-BE49-F238E27FC236}">
                <a16:creationId xmlns:a16="http://schemas.microsoft.com/office/drawing/2014/main" id="{78219C69-D118-C60F-1520-1545ECBCA8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2404" y="2575025"/>
            <a:ext cx="446086" cy="446086"/>
          </a:xfrm>
          <a:prstGeom prst="rect">
            <a:avLst/>
          </a:prstGeom>
        </p:spPr>
      </p:pic>
      <p:pic>
        <p:nvPicPr>
          <p:cNvPr id="12" name="Afbeelding 11">
            <a:extLst>
              <a:ext uri="{FF2B5EF4-FFF2-40B4-BE49-F238E27FC236}">
                <a16:creationId xmlns:a16="http://schemas.microsoft.com/office/drawing/2014/main" id="{A6C2A314-B02B-1B2F-5C24-33EFEED3FC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52404" y="3429571"/>
            <a:ext cx="446086" cy="446086"/>
          </a:xfrm>
          <a:prstGeom prst="rect">
            <a:avLst/>
          </a:prstGeom>
        </p:spPr>
      </p:pic>
    </p:spTree>
    <p:extLst>
      <p:ext uri="{BB962C8B-B14F-4D97-AF65-F5344CB8AC3E}">
        <p14:creationId xmlns:p14="http://schemas.microsoft.com/office/powerpoint/2010/main" val="618539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actdia-2">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C5CCBAF2-0044-B34A-AA13-D20F0CDF29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1316" y="3430125"/>
            <a:ext cx="446086" cy="446086"/>
          </a:xfrm>
          <a:prstGeom prst="rect">
            <a:avLst/>
          </a:prstGeom>
        </p:spPr>
      </p:pic>
      <p:pic>
        <p:nvPicPr>
          <p:cNvPr id="7" name="Afbeelding 6">
            <a:extLst>
              <a:ext uri="{FF2B5EF4-FFF2-40B4-BE49-F238E27FC236}">
                <a16:creationId xmlns:a16="http://schemas.microsoft.com/office/drawing/2014/main" id="{651D354B-0A5D-0D0E-A318-E339C0F3A8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52403" y="2572682"/>
            <a:ext cx="446086" cy="446086"/>
          </a:xfrm>
          <a:prstGeom prst="rect">
            <a:avLst/>
          </a:prstGeom>
        </p:spPr>
      </p:pic>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hasCustomPrompt="1"/>
          </p:nvPr>
        </p:nvSpPr>
        <p:spPr>
          <a:xfrm>
            <a:off x="4352403" y="435389"/>
            <a:ext cx="6943725" cy="446087"/>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Voornaam Achternaam</a:t>
            </a:r>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438151" y="439738"/>
            <a:ext cx="3514725" cy="4762500"/>
          </a:xfrm>
        </p:spPr>
        <p:txBody>
          <a:bodyPr/>
          <a:lstStyle/>
          <a:p>
            <a:pPr lvl="0"/>
            <a:r>
              <a:rPr lang="nl-NL"/>
              <a:t>Klikken om de tekststijl van het model te bewerken</a:t>
            </a:r>
          </a:p>
        </p:txBody>
      </p:sp>
      <p:sp>
        <p:nvSpPr>
          <p:cNvPr id="5" name="Tijdelijke aanduiding voor tekst 7">
            <a:extLst>
              <a:ext uri="{FF2B5EF4-FFF2-40B4-BE49-F238E27FC236}">
                <a16:creationId xmlns:a16="http://schemas.microsoft.com/office/drawing/2014/main" id="{917A8BAE-4262-DD82-C9A0-B085486EF484}"/>
              </a:ext>
            </a:extLst>
          </p:cNvPr>
          <p:cNvSpPr>
            <a:spLocks noGrp="1"/>
          </p:cNvSpPr>
          <p:nvPr>
            <p:ph type="body" sz="quarter" idx="15" hasCustomPrompt="1"/>
          </p:nvPr>
        </p:nvSpPr>
        <p:spPr>
          <a:xfrm>
            <a:off x="4352404" y="1319626"/>
            <a:ext cx="6916988" cy="862482"/>
          </a:xfrm>
          <a:noFill/>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a:t>Hier komt een functiebeschrijving.</a:t>
            </a:r>
          </a:p>
        </p:txBody>
      </p:sp>
      <p:sp>
        <p:nvSpPr>
          <p:cNvPr id="6" name="Tijdelijke aanduiding voor tekst 7">
            <a:extLst>
              <a:ext uri="{FF2B5EF4-FFF2-40B4-BE49-F238E27FC236}">
                <a16:creationId xmlns:a16="http://schemas.microsoft.com/office/drawing/2014/main" id="{B66EA73E-1F0F-5A29-0F02-0D892780BD08}"/>
              </a:ext>
            </a:extLst>
          </p:cNvPr>
          <p:cNvSpPr>
            <a:spLocks noGrp="1"/>
          </p:cNvSpPr>
          <p:nvPr>
            <p:ph type="body" sz="quarter" idx="16" hasCustomPrompt="1"/>
          </p:nvPr>
        </p:nvSpPr>
        <p:spPr>
          <a:xfrm>
            <a:off x="4958770" y="2604715"/>
            <a:ext cx="3318956" cy="373063"/>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a:t>+00 00 00 00 00</a:t>
            </a:r>
          </a:p>
        </p:txBody>
      </p:sp>
      <p:sp>
        <p:nvSpPr>
          <p:cNvPr id="11" name="Tijdelijke aanduiding voor tekst 7">
            <a:extLst>
              <a:ext uri="{FF2B5EF4-FFF2-40B4-BE49-F238E27FC236}">
                <a16:creationId xmlns:a16="http://schemas.microsoft.com/office/drawing/2014/main" id="{1F61382D-083C-316B-B1B2-0166B7320DA0}"/>
              </a:ext>
            </a:extLst>
          </p:cNvPr>
          <p:cNvSpPr>
            <a:spLocks noGrp="1"/>
          </p:cNvSpPr>
          <p:nvPr>
            <p:ph type="body" sz="quarter" idx="17" hasCustomPrompt="1"/>
          </p:nvPr>
        </p:nvSpPr>
        <p:spPr>
          <a:xfrm>
            <a:off x="4958769" y="3466073"/>
            <a:ext cx="3318955" cy="380999"/>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err="1"/>
              <a:t>voornaam.naam@vsv.be</a:t>
            </a:r>
            <a:endParaRPr lang="nl-NL" dirty="0"/>
          </a:p>
        </p:txBody>
      </p:sp>
      <p:sp>
        <p:nvSpPr>
          <p:cNvPr id="16" name="Rechthoek 15">
            <a:extLst>
              <a:ext uri="{FF2B5EF4-FFF2-40B4-BE49-F238E27FC236}">
                <a16:creationId xmlns:a16="http://schemas.microsoft.com/office/drawing/2014/main" id="{2B7FF2C5-C167-02EE-0CDA-2D13DC12EC15}"/>
              </a:ext>
            </a:extLst>
          </p:cNvPr>
          <p:cNvSpPr/>
          <p:nvPr userDrawn="1"/>
        </p:nvSpPr>
        <p:spPr>
          <a:xfrm>
            <a:off x="11357753" y="5995756"/>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17" name="Rechthoek 16">
            <a:extLst>
              <a:ext uri="{FF2B5EF4-FFF2-40B4-BE49-F238E27FC236}">
                <a16:creationId xmlns:a16="http://schemas.microsoft.com/office/drawing/2014/main" id="{3298B141-97FC-42C7-A74B-80A1483A8054}"/>
              </a:ext>
            </a:extLst>
          </p:cNvPr>
          <p:cNvSpPr/>
          <p:nvPr userDrawn="1"/>
        </p:nvSpPr>
        <p:spPr>
          <a:xfrm>
            <a:off x="10510127" y="5136972"/>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18" name="Rechthoek 17">
            <a:extLst>
              <a:ext uri="{FF2B5EF4-FFF2-40B4-BE49-F238E27FC236}">
                <a16:creationId xmlns:a16="http://schemas.microsoft.com/office/drawing/2014/main" id="{E9C21889-2B13-B7BC-142A-ED37813F0220}"/>
              </a:ext>
            </a:extLst>
          </p:cNvPr>
          <p:cNvSpPr/>
          <p:nvPr userDrawn="1"/>
        </p:nvSpPr>
        <p:spPr>
          <a:xfrm>
            <a:off x="9653837" y="5995518"/>
            <a:ext cx="855914"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9" name="Rechthoek 18">
            <a:extLst>
              <a:ext uri="{FF2B5EF4-FFF2-40B4-BE49-F238E27FC236}">
                <a16:creationId xmlns:a16="http://schemas.microsoft.com/office/drawing/2014/main" id="{6FE4DE44-D15D-0102-2945-1D5BF95DDC7F}"/>
              </a:ext>
            </a:extLst>
          </p:cNvPr>
          <p:cNvSpPr/>
          <p:nvPr userDrawn="1"/>
        </p:nvSpPr>
        <p:spPr>
          <a:xfrm>
            <a:off x="8807682" y="5142079"/>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0" name="Rechthoek 19">
            <a:extLst>
              <a:ext uri="{FF2B5EF4-FFF2-40B4-BE49-F238E27FC236}">
                <a16:creationId xmlns:a16="http://schemas.microsoft.com/office/drawing/2014/main" id="{A018D764-9B14-63D9-7C6A-400BE2EA32B4}"/>
              </a:ext>
            </a:extLst>
          </p:cNvPr>
          <p:cNvSpPr/>
          <p:nvPr userDrawn="1"/>
        </p:nvSpPr>
        <p:spPr>
          <a:xfrm>
            <a:off x="7959680" y="6004561"/>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21" name="Rechthoek 20">
            <a:extLst>
              <a:ext uri="{FF2B5EF4-FFF2-40B4-BE49-F238E27FC236}">
                <a16:creationId xmlns:a16="http://schemas.microsoft.com/office/drawing/2014/main" id="{8E2F7367-4837-48F3-1BC9-2AFCE30995B4}"/>
              </a:ext>
            </a:extLst>
          </p:cNvPr>
          <p:cNvSpPr/>
          <p:nvPr userDrawn="1"/>
        </p:nvSpPr>
        <p:spPr>
          <a:xfrm>
            <a:off x="11355071" y="4269345"/>
            <a:ext cx="854705" cy="868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2" name="Rechthoek 21">
            <a:extLst>
              <a:ext uri="{FF2B5EF4-FFF2-40B4-BE49-F238E27FC236}">
                <a16:creationId xmlns:a16="http://schemas.microsoft.com/office/drawing/2014/main" id="{4C9E43D4-AD15-4650-7BC2-503896BB2D55}"/>
              </a:ext>
            </a:extLst>
          </p:cNvPr>
          <p:cNvSpPr/>
          <p:nvPr userDrawn="1"/>
        </p:nvSpPr>
        <p:spPr>
          <a:xfrm>
            <a:off x="9660277" y="4275049"/>
            <a:ext cx="849851" cy="86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3" name="Rechthoek 22">
            <a:extLst>
              <a:ext uri="{FF2B5EF4-FFF2-40B4-BE49-F238E27FC236}">
                <a16:creationId xmlns:a16="http://schemas.microsoft.com/office/drawing/2014/main" id="{C0D3BF39-36F6-B880-00DF-961B431BA9A4}"/>
              </a:ext>
            </a:extLst>
          </p:cNvPr>
          <p:cNvSpPr/>
          <p:nvPr userDrawn="1"/>
        </p:nvSpPr>
        <p:spPr>
          <a:xfrm>
            <a:off x="10507903" y="3413126"/>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24" name="Rechthoek 23">
            <a:extLst>
              <a:ext uri="{FF2B5EF4-FFF2-40B4-BE49-F238E27FC236}">
                <a16:creationId xmlns:a16="http://schemas.microsoft.com/office/drawing/2014/main" id="{BC0E70F7-4E3D-4D1B-2017-7D62D98FFBCE}"/>
              </a:ext>
            </a:extLst>
          </p:cNvPr>
          <p:cNvSpPr/>
          <p:nvPr userDrawn="1"/>
        </p:nvSpPr>
        <p:spPr>
          <a:xfrm>
            <a:off x="11357371" y="2551900"/>
            <a:ext cx="848379" cy="862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pic>
        <p:nvPicPr>
          <p:cNvPr id="3" name="Afbeelding 2">
            <a:extLst>
              <a:ext uri="{FF2B5EF4-FFF2-40B4-BE49-F238E27FC236}">
                <a16:creationId xmlns:a16="http://schemas.microsoft.com/office/drawing/2014/main" id="{FF629A29-CFC2-7DDC-5C56-03B66F3888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7059" y="5911703"/>
            <a:ext cx="1350177" cy="592425"/>
          </a:xfrm>
          <a:prstGeom prst="rect">
            <a:avLst/>
          </a:prstGeom>
        </p:spPr>
      </p:pic>
    </p:spTree>
    <p:extLst>
      <p:ext uri="{BB962C8B-B14F-4D97-AF65-F5344CB8AC3E}">
        <p14:creationId xmlns:p14="http://schemas.microsoft.com/office/powerpoint/2010/main" val="267708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actdia-3">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B5F355F-9E66-44EA-895B-7D295FA285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0226" y="3427874"/>
            <a:ext cx="446085" cy="446085"/>
          </a:xfrm>
          <a:prstGeom prst="rect">
            <a:avLst/>
          </a:prstGeom>
        </p:spPr>
      </p:pic>
      <p:pic>
        <p:nvPicPr>
          <p:cNvPr id="4" name="Afbeelding 3">
            <a:extLst>
              <a:ext uri="{FF2B5EF4-FFF2-40B4-BE49-F238E27FC236}">
                <a16:creationId xmlns:a16="http://schemas.microsoft.com/office/drawing/2014/main" id="{5ED8B2B0-EE9E-5BFD-2E59-BCC7222FFC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51317" y="2572682"/>
            <a:ext cx="446086" cy="446086"/>
          </a:xfrm>
          <a:prstGeom prst="rect">
            <a:avLst/>
          </a:prstGeom>
        </p:spPr>
      </p:pic>
      <p:pic>
        <p:nvPicPr>
          <p:cNvPr id="2" name="Afbeelding 1">
            <a:extLst>
              <a:ext uri="{FF2B5EF4-FFF2-40B4-BE49-F238E27FC236}">
                <a16:creationId xmlns:a16="http://schemas.microsoft.com/office/drawing/2014/main" id="{16610988-4664-34C0-6799-A20BE69862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7059" y="5911702"/>
            <a:ext cx="1350180" cy="592426"/>
          </a:xfrm>
          <a:prstGeom prst="rect">
            <a:avLst/>
          </a:prstGeom>
        </p:spPr>
      </p:pic>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hasCustomPrompt="1"/>
          </p:nvPr>
        </p:nvSpPr>
        <p:spPr>
          <a:xfrm>
            <a:off x="4352403" y="435389"/>
            <a:ext cx="6943725" cy="446087"/>
          </a:xfrm>
        </p:spPr>
        <p:txBody>
          <a:bodyPr/>
          <a:lstStyle>
            <a:lvl1pPr marL="0" indent="0">
              <a:buNone/>
              <a:defRPr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Voornaam Achternaam</a:t>
            </a:r>
          </a:p>
        </p:txBody>
      </p:sp>
      <p:sp>
        <p:nvSpPr>
          <p:cNvPr id="9" name="Tijdelijke aanduiding voor inhoud 8">
            <a:extLst>
              <a:ext uri="{FF2B5EF4-FFF2-40B4-BE49-F238E27FC236}">
                <a16:creationId xmlns:a16="http://schemas.microsoft.com/office/drawing/2014/main" id="{DEC117F0-0BB4-8FB7-552E-3278432316E6}"/>
              </a:ext>
            </a:extLst>
          </p:cNvPr>
          <p:cNvSpPr>
            <a:spLocks noGrp="1"/>
          </p:cNvSpPr>
          <p:nvPr>
            <p:ph sz="quarter" idx="14"/>
          </p:nvPr>
        </p:nvSpPr>
        <p:spPr>
          <a:xfrm>
            <a:off x="438151" y="439738"/>
            <a:ext cx="3514725" cy="4762500"/>
          </a:xfrm>
        </p:spPr>
        <p:txBody>
          <a:bodyPr/>
          <a:lstStyle/>
          <a:p>
            <a:pPr lvl="0"/>
            <a:r>
              <a:rPr lang="nl-NL"/>
              <a:t>Klikken om de tekststijl van het model te bewerken</a:t>
            </a:r>
          </a:p>
        </p:txBody>
      </p:sp>
      <p:sp>
        <p:nvSpPr>
          <p:cNvPr id="5" name="Tijdelijke aanduiding voor tekst 7">
            <a:extLst>
              <a:ext uri="{FF2B5EF4-FFF2-40B4-BE49-F238E27FC236}">
                <a16:creationId xmlns:a16="http://schemas.microsoft.com/office/drawing/2014/main" id="{917A8BAE-4262-DD82-C9A0-B085486EF484}"/>
              </a:ext>
            </a:extLst>
          </p:cNvPr>
          <p:cNvSpPr>
            <a:spLocks noGrp="1"/>
          </p:cNvSpPr>
          <p:nvPr>
            <p:ph type="body" sz="quarter" idx="15" hasCustomPrompt="1"/>
          </p:nvPr>
        </p:nvSpPr>
        <p:spPr>
          <a:xfrm>
            <a:off x="4352404" y="1319626"/>
            <a:ext cx="6916988" cy="862482"/>
          </a:xfrm>
          <a:noFill/>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a:t>Hier komt een functiebeschrijving.</a:t>
            </a:r>
          </a:p>
        </p:txBody>
      </p:sp>
      <p:sp>
        <p:nvSpPr>
          <p:cNvPr id="6" name="Tijdelijke aanduiding voor tekst 7">
            <a:extLst>
              <a:ext uri="{FF2B5EF4-FFF2-40B4-BE49-F238E27FC236}">
                <a16:creationId xmlns:a16="http://schemas.microsoft.com/office/drawing/2014/main" id="{B66EA73E-1F0F-5A29-0F02-0D892780BD08}"/>
              </a:ext>
            </a:extLst>
          </p:cNvPr>
          <p:cNvSpPr>
            <a:spLocks noGrp="1"/>
          </p:cNvSpPr>
          <p:nvPr>
            <p:ph type="body" sz="quarter" idx="16" hasCustomPrompt="1"/>
          </p:nvPr>
        </p:nvSpPr>
        <p:spPr>
          <a:xfrm>
            <a:off x="4958770" y="2604715"/>
            <a:ext cx="3318956" cy="373063"/>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a:t>+00 00 00 00 00</a:t>
            </a:r>
          </a:p>
        </p:txBody>
      </p:sp>
      <p:sp>
        <p:nvSpPr>
          <p:cNvPr id="11" name="Tijdelijke aanduiding voor tekst 7">
            <a:extLst>
              <a:ext uri="{FF2B5EF4-FFF2-40B4-BE49-F238E27FC236}">
                <a16:creationId xmlns:a16="http://schemas.microsoft.com/office/drawing/2014/main" id="{1F61382D-083C-316B-B1B2-0166B7320DA0}"/>
              </a:ext>
            </a:extLst>
          </p:cNvPr>
          <p:cNvSpPr>
            <a:spLocks noGrp="1"/>
          </p:cNvSpPr>
          <p:nvPr>
            <p:ph type="body" sz="quarter" idx="17" hasCustomPrompt="1"/>
          </p:nvPr>
        </p:nvSpPr>
        <p:spPr>
          <a:xfrm>
            <a:off x="4958769" y="3466073"/>
            <a:ext cx="3318955" cy="380999"/>
          </a:xfrm>
          <a:noFill/>
        </p:spPr>
        <p:txBody>
          <a:bodyPr>
            <a:normAutofit/>
          </a:bodyPr>
          <a:lstStyle>
            <a:lvl1pPr marL="0" indent="0" algn="l">
              <a:buNone/>
              <a:defRPr sz="18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nl-NL" dirty="0" err="1"/>
              <a:t>voornaam.naam@vsv.be</a:t>
            </a:r>
            <a:endParaRPr lang="nl-NL" dirty="0"/>
          </a:p>
        </p:txBody>
      </p:sp>
      <p:sp>
        <p:nvSpPr>
          <p:cNvPr id="16" name="Rechthoek 15">
            <a:extLst>
              <a:ext uri="{FF2B5EF4-FFF2-40B4-BE49-F238E27FC236}">
                <a16:creationId xmlns:a16="http://schemas.microsoft.com/office/drawing/2014/main" id="{2B7FF2C5-C167-02EE-0CDA-2D13DC12EC15}"/>
              </a:ext>
            </a:extLst>
          </p:cNvPr>
          <p:cNvSpPr/>
          <p:nvPr userDrawn="1"/>
        </p:nvSpPr>
        <p:spPr>
          <a:xfrm>
            <a:off x="11357753" y="5995756"/>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17" name="Rechthoek 16">
            <a:extLst>
              <a:ext uri="{FF2B5EF4-FFF2-40B4-BE49-F238E27FC236}">
                <a16:creationId xmlns:a16="http://schemas.microsoft.com/office/drawing/2014/main" id="{3298B141-97FC-42C7-A74B-80A1483A8054}"/>
              </a:ext>
            </a:extLst>
          </p:cNvPr>
          <p:cNvSpPr/>
          <p:nvPr userDrawn="1"/>
        </p:nvSpPr>
        <p:spPr>
          <a:xfrm>
            <a:off x="10510127" y="5136972"/>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18" name="Rechthoek 17">
            <a:extLst>
              <a:ext uri="{FF2B5EF4-FFF2-40B4-BE49-F238E27FC236}">
                <a16:creationId xmlns:a16="http://schemas.microsoft.com/office/drawing/2014/main" id="{E9C21889-2B13-B7BC-142A-ED37813F0220}"/>
              </a:ext>
            </a:extLst>
          </p:cNvPr>
          <p:cNvSpPr/>
          <p:nvPr userDrawn="1"/>
        </p:nvSpPr>
        <p:spPr>
          <a:xfrm>
            <a:off x="9653837" y="5995518"/>
            <a:ext cx="855914"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19" name="Rechthoek 18">
            <a:extLst>
              <a:ext uri="{FF2B5EF4-FFF2-40B4-BE49-F238E27FC236}">
                <a16:creationId xmlns:a16="http://schemas.microsoft.com/office/drawing/2014/main" id="{6FE4DE44-D15D-0102-2945-1D5BF95DDC7F}"/>
              </a:ext>
            </a:extLst>
          </p:cNvPr>
          <p:cNvSpPr/>
          <p:nvPr userDrawn="1"/>
        </p:nvSpPr>
        <p:spPr>
          <a:xfrm>
            <a:off x="8807682" y="5142079"/>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0" name="Rechthoek 19">
            <a:extLst>
              <a:ext uri="{FF2B5EF4-FFF2-40B4-BE49-F238E27FC236}">
                <a16:creationId xmlns:a16="http://schemas.microsoft.com/office/drawing/2014/main" id="{A018D764-9B14-63D9-7C6A-400BE2EA32B4}"/>
              </a:ext>
            </a:extLst>
          </p:cNvPr>
          <p:cNvSpPr/>
          <p:nvPr userDrawn="1"/>
        </p:nvSpPr>
        <p:spPr>
          <a:xfrm>
            <a:off x="7959680" y="6004561"/>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21" name="Rechthoek 20">
            <a:extLst>
              <a:ext uri="{FF2B5EF4-FFF2-40B4-BE49-F238E27FC236}">
                <a16:creationId xmlns:a16="http://schemas.microsoft.com/office/drawing/2014/main" id="{8E2F7367-4837-48F3-1BC9-2AFCE30995B4}"/>
              </a:ext>
            </a:extLst>
          </p:cNvPr>
          <p:cNvSpPr/>
          <p:nvPr userDrawn="1"/>
        </p:nvSpPr>
        <p:spPr>
          <a:xfrm>
            <a:off x="11355071" y="4269345"/>
            <a:ext cx="854705" cy="8689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2" name="Rechthoek 21">
            <a:extLst>
              <a:ext uri="{FF2B5EF4-FFF2-40B4-BE49-F238E27FC236}">
                <a16:creationId xmlns:a16="http://schemas.microsoft.com/office/drawing/2014/main" id="{4C9E43D4-AD15-4650-7BC2-503896BB2D55}"/>
              </a:ext>
            </a:extLst>
          </p:cNvPr>
          <p:cNvSpPr/>
          <p:nvPr userDrawn="1"/>
        </p:nvSpPr>
        <p:spPr>
          <a:xfrm>
            <a:off x="9660277" y="4275049"/>
            <a:ext cx="849851" cy="8639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
        <p:nvSpPr>
          <p:cNvPr id="23" name="Rechthoek 22">
            <a:extLst>
              <a:ext uri="{FF2B5EF4-FFF2-40B4-BE49-F238E27FC236}">
                <a16:creationId xmlns:a16="http://schemas.microsoft.com/office/drawing/2014/main" id="{C0D3BF39-36F6-B880-00DF-961B431BA9A4}"/>
              </a:ext>
            </a:extLst>
          </p:cNvPr>
          <p:cNvSpPr/>
          <p:nvPr userDrawn="1"/>
        </p:nvSpPr>
        <p:spPr>
          <a:xfrm>
            <a:off x="10507903" y="3413126"/>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ln>
                <a:noFill/>
              </a:ln>
              <a:noFill/>
            </a:endParaRPr>
          </a:p>
        </p:txBody>
      </p:sp>
      <p:sp>
        <p:nvSpPr>
          <p:cNvPr id="24" name="Rechthoek 23">
            <a:extLst>
              <a:ext uri="{FF2B5EF4-FFF2-40B4-BE49-F238E27FC236}">
                <a16:creationId xmlns:a16="http://schemas.microsoft.com/office/drawing/2014/main" id="{BC0E70F7-4E3D-4D1B-2017-7D62D98FFBCE}"/>
              </a:ext>
            </a:extLst>
          </p:cNvPr>
          <p:cNvSpPr/>
          <p:nvPr userDrawn="1"/>
        </p:nvSpPr>
        <p:spPr>
          <a:xfrm>
            <a:off x="11357371" y="2551900"/>
            <a:ext cx="848379" cy="862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noFill/>
              </a:ln>
              <a:noFill/>
            </a:endParaRPr>
          </a:p>
        </p:txBody>
      </p:sp>
    </p:spTree>
    <p:extLst>
      <p:ext uri="{BB962C8B-B14F-4D97-AF65-F5344CB8AC3E}">
        <p14:creationId xmlns:p14="http://schemas.microsoft.com/office/powerpoint/2010/main" val="36361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I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67A2CE1-5875-74A8-B964-65B7AA84D6C2}"/>
              </a:ext>
            </a:extLst>
          </p:cNvPr>
          <p:cNvPicPr>
            <a:picLocks noChangeAspect="1"/>
          </p:cNvPicPr>
          <p:nvPr userDrawn="1"/>
        </p:nvPicPr>
        <p:blipFill>
          <a:blip r:embed="rId2"/>
          <a:stretch>
            <a:fillRect/>
          </a:stretch>
        </p:blipFill>
        <p:spPr>
          <a:xfrm>
            <a:off x="0" y="-1"/>
            <a:ext cx="12192000" cy="6889767"/>
          </a:xfrm>
          <a:prstGeom prst="rect">
            <a:avLst/>
          </a:prstGeom>
        </p:spPr>
      </p:pic>
    </p:spTree>
    <p:extLst>
      <p:ext uri="{BB962C8B-B14F-4D97-AF65-F5344CB8AC3E}">
        <p14:creationId xmlns:p14="http://schemas.microsoft.com/office/powerpoint/2010/main" val="356767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3">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1" y="1122363"/>
            <a:ext cx="10364525" cy="1863114"/>
          </a:xfrm>
        </p:spPr>
        <p:txBody>
          <a:bodyPr anchor="b"/>
          <a:lstStyle>
            <a:lvl1pPr algn="l">
              <a:defRPr sz="6000">
                <a:solidFill>
                  <a:schemeClr val="bg1"/>
                </a:solidFill>
              </a:defRPr>
            </a:lvl1pPr>
          </a:lstStyle>
          <a:p>
            <a:r>
              <a:rPr lang="nl-NL"/>
              <a:t>Klik om stijl te bewerken</a:t>
            </a:r>
            <a:endParaRPr lang="nl-BE" dirty="0"/>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0"/>
            <a:ext cx="8713194" cy="13978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470" y="5556737"/>
            <a:ext cx="2018789" cy="885795"/>
          </a:xfrm>
          <a:prstGeom prst="rect">
            <a:avLst/>
          </a:prstGeom>
        </p:spPr>
      </p:pic>
      <p:sp>
        <p:nvSpPr>
          <p:cNvPr id="14" name="Rechthoek 13">
            <a:extLst>
              <a:ext uri="{FF2B5EF4-FFF2-40B4-BE49-F238E27FC236}">
                <a16:creationId xmlns:a16="http://schemas.microsoft.com/office/drawing/2014/main" id="{7D350D94-19B8-7863-39E0-F9FAA2522BDD}"/>
              </a:ext>
            </a:extLst>
          </p:cNvPr>
          <p:cNvSpPr/>
          <p:nvPr userDrawn="1"/>
        </p:nvSpPr>
        <p:spPr>
          <a:xfrm>
            <a:off x="113436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 name="Rechthoek 14">
            <a:extLst>
              <a:ext uri="{FF2B5EF4-FFF2-40B4-BE49-F238E27FC236}">
                <a16:creationId xmlns:a16="http://schemas.microsoft.com/office/drawing/2014/main" id="{6F1B5E66-D9FA-1A96-126D-6D7012B942F4}"/>
              </a:ext>
            </a:extLst>
          </p:cNvPr>
          <p:cNvSpPr/>
          <p:nvPr userDrawn="1"/>
        </p:nvSpPr>
        <p:spPr>
          <a:xfrm>
            <a:off x="10496803" y="51476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6" name="Rechthoek 15">
            <a:extLst>
              <a:ext uri="{FF2B5EF4-FFF2-40B4-BE49-F238E27FC236}">
                <a16:creationId xmlns:a16="http://schemas.microsoft.com/office/drawing/2014/main" id="{0A76C91A-ED63-A8FA-165C-1DC74E74BAB9}"/>
              </a:ext>
            </a:extLst>
          </p:cNvPr>
          <p:cNvSpPr/>
          <p:nvPr userDrawn="1"/>
        </p:nvSpPr>
        <p:spPr>
          <a:xfrm>
            <a:off x="9646567" y="6010046"/>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7" name="Rechthoek 16">
            <a:extLst>
              <a:ext uri="{FF2B5EF4-FFF2-40B4-BE49-F238E27FC236}">
                <a16:creationId xmlns:a16="http://schemas.microsoft.com/office/drawing/2014/main" id="{57F20343-AF20-08ED-0F6A-78D40E0B3F85}"/>
              </a:ext>
            </a:extLst>
          </p:cNvPr>
          <p:cNvSpPr/>
          <p:nvPr userDrawn="1"/>
        </p:nvSpPr>
        <p:spPr>
          <a:xfrm>
            <a:off x="8796476" y="5146573"/>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8" name="Rechthoek 17">
            <a:extLst>
              <a:ext uri="{FF2B5EF4-FFF2-40B4-BE49-F238E27FC236}">
                <a16:creationId xmlns:a16="http://schemas.microsoft.com/office/drawing/2014/main" id="{A3165640-F889-146B-FF47-1F510EA47BCC}"/>
              </a:ext>
            </a:extLst>
          </p:cNvPr>
          <p:cNvSpPr/>
          <p:nvPr userDrawn="1"/>
        </p:nvSpPr>
        <p:spPr>
          <a:xfrm>
            <a:off x="7947821" y="601129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endParaRPr>
          </a:p>
        </p:txBody>
      </p:sp>
      <p:sp>
        <p:nvSpPr>
          <p:cNvPr id="19" name="Rechthoek 18">
            <a:extLst>
              <a:ext uri="{FF2B5EF4-FFF2-40B4-BE49-F238E27FC236}">
                <a16:creationId xmlns:a16="http://schemas.microsoft.com/office/drawing/2014/main" id="{5E7E7B68-E564-4985-9E74-0A5D09538F4E}"/>
              </a:ext>
            </a:extLst>
          </p:cNvPr>
          <p:cNvSpPr/>
          <p:nvPr userDrawn="1"/>
        </p:nvSpPr>
        <p:spPr>
          <a:xfrm>
            <a:off x="11342714" y="4288838"/>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0" name="Rechthoek 19">
            <a:extLst>
              <a:ext uri="{FF2B5EF4-FFF2-40B4-BE49-F238E27FC236}">
                <a16:creationId xmlns:a16="http://schemas.microsoft.com/office/drawing/2014/main" id="{C39D0E68-CBF3-DDC1-B223-C926B2E00DB4}"/>
              </a:ext>
            </a:extLst>
          </p:cNvPr>
          <p:cNvSpPr/>
          <p:nvPr userDrawn="1"/>
        </p:nvSpPr>
        <p:spPr>
          <a:xfrm>
            <a:off x="9646567" y="4283184"/>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0" name="Rechthoek 29">
            <a:extLst>
              <a:ext uri="{FF2B5EF4-FFF2-40B4-BE49-F238E27FC236}">
                <a16:creationId xmlns:a16="http://schemas.microsoft.com/office/drawing/2014/main" id="{BAD31B36-3E76-F241-6A7B-2CB97B509E83}"/>
              </a:ext>
            </a:extLst>
          </p:cNvPr>
          <p:cNvSpPr/>
          <p:nvPr userDrawn="1"/>
        </p:nvSpPr>
        <p:spPr>
          <a:xfrm>
            <a:off x="10495896" y="3427611"/>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1" name="Rechthoek 30">
            <a:extLst>
              <a:ext uri="{FF2B5EF4-FFF2-40B4-BE49-F238E27FC236}">
                <a16:creationId xmlns:a16="http://schemas.microsoft.com/office/drawing/2014/main" id="{7DF7E06D-0987-4C84-AD1C-D40757239FDA}"/>
              </a:ext>
            </a:extLst>
          </p:cNvPr>
          <p:cNvSpPr/>
          <p:nvPr userDrawn="1"/>
        </p:nvSpPr>
        <p:spPr>
          <a:xfrm>
            <a:off x="11345889" y="2566385"/>
            <a:ext cx="848379" cy="86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53368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heckerboard(across)">
                                      <p:cBhvr>
                                        <p:cTn id="10" dur="500"/>
                                        <p:tgtEl>
                                          <p:spTgt spid="3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heckerboard(across)">
                                      <p:cBhvr>
                                        <p:cTn id="22" dur="500"/>
                                        <p:tgtEl>
                                          <p:spTgt spid="3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heckerboard(across)">
                                      <p:cBhvr>
                                        <p:cTn id="25" dur="500"/>
                                        <p:tgtEl>
                                          <p:spTgt spid="1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30" grpId="0" animBg="1"/>
      <p:bldP spid="3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dia-4">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2" y="1122363"/>
            <a:ext cx="9598234" cy="1863114"/>
          </a:xfrm>
        </p:spPr>
        <p:txBody>
          <a:bodyPr anchor="b"/>
          <a:lstStyle>
            <a:lvl1pPr algn="l">
              <a:defRPr sz="6000">
                <a:solidFill>
                  <a:schemeClr val="bg1"/>
                </a:solidFill>
              </a:defRPr>
            </a:lvl1pPr>
          </a:lstStyle>
          <a:p>
            <a:r>
              <a:rPr lang="nl-NL"/>
              <a:t>Klik om stijl te bewerken</a:t>
            </a:r>
            <a:endParaRPr lang="nl-BE" dirty="0"/>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2" y="3429001"/>
            <a:ext cx="9598234" cy="148777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470" y="5556737"/>
            <a:ext cx="2018789" cy="885795"/>
          </a:xfrm>
          <a:prstGeom prst="rect">
            <a:avLst/>
          </a:prstGeom>
        </p:spPr>
      </p:pic>
      <p:sp>
        <p:nvSpPr>
          <p:cNvPr id="4" name="Rechthoek 3">
            <a:extLst>
              <a:ext uri="{FF2B5EF4-FFF2-40B4-BE49-F238E27FC236}">
                <a16:creationId xmlns:a16="http://schemas.microsoft.com/office/drawing/2014/main" id="{2EA53FFE-C89F-9347-AB10-812E70115E28}"/>
              </a:ext>
            </a:extLst>
          </p:cNvPr>
          <p:cNvSpPr/>
          <p:nvPr userDrawn="1"/>
        </p:nvSpPr>
        <p:spPr>
          <a:xfrm>
            <a:off x="10470995" y="2133600"/>
            <a:ext cx="1721005" cy="4756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097C6684-84D5-6603-20CE-1172614CE90D}"/>
              </a:ext>
            </a:extLst>
          </p:cNvPr>
          <p:cNvSpPr/>
          <p:nvPr userDrawn="1"/>
        </p:nvSpPr>
        <p:spPr>
          <a:xfrm rot="16200000">
            <a:off x="8937866" y="3648965"/>
            <a:ext cx="1721005" cy="47872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2618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dia-5">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6469-BB12-D69C-6C83-812809E730EF}"/>
              </a:ext>
            </a:extLst>
          </p:cNvPr>
          <p:cNvSpPr>
            <a:spLocks noGrp="1"/>
          </p:cNvSpPr>
          <p:nvPr>
            <p:ph type="ctrTitle"/>
          </p:nvPr>
        </p:nvSpPr>
        <p:spPr>
          <a:xfrm>
            <a:off x="453291" y="1122363"/>
            <a:ext cx="11300069" cy="1863114"/>
          </a:xfrm>
        </p:spPr>
        <p:txBody>
          <a:bodyPr anchor="b"/>
          <a:lstStyle>
            <a:lvl1pPr algn="l">
              <a:defRPr sz="6000">
                <a:solidFill>
                  <a:schemeClr val="bg1"/>
                </a:solidFill>
              </a:defRPr>
            </a:lvl1pPr>
          </a:lstStyle>
          <a:p>
            <a:r>
              <a:rPr lang="nl-NL"/>
              <a:t>Klik om stijl te bewerken</a:t>
            </a:r>
            <a:endParaRPr lang="nl-BE" dirty="0"/>
          </a:p>
        </p:txBody>
      </p:sp>
      <p:sp>
        <p:nvSpPr>
          <p:cNvPr id="3" name="Ondertitel 2">
            <a:extLst>
              <a:ext uri="{FF2B5EF4-FFF2-40B4-BE49-F238E27FC236}">
                <a16:creationId xmlns:a16="http://schemas.microsoft.com/office/drawing/2014/main" id="{EFEEA69D-CD52-DF58-CC6D-A0D0378A7346}"/>
              </a:ext>
            </a:extLst>
          </p:cNvPr>
          <p:cNvSpPr>
            <a:spLocks noGrp="1"/>
          </p:cNvSpPr>
          <p:nvPr>
            <p:ph type="subTitle" idx="1"/>
          </p:nvPr>
        </p:nvSpPr>
        <p:spPr>
          <a:xfrm>
            <a:off x="453291" y="3429001"/>
            <a:ext cx="11300069" cy="44352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8" name="Afbeelding 7">
            <a:extLst>
              <a:ext uri="{FF2B5EF4-FFF2-40B4-BE49-F238E27FC236}">
                <a16:creationId xmlns:a16="http://schemas.microsoft.com/office/drawing/2014/main" id="{DB262272-8050-4814-5126-3499187B97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470" y="5556737"/>
            <a:ext cx="2018789" cy="885795"/>
          </a:xfrm>
          <a:prstGeom prst="rect">
            <a:avLst/>
          </a:prstGeom>
        </p:spPr>
      </p:pic>
      <p:sp>
        <p:nvSpPr>
          <p:cNvPr id="11" name="Rechthoek 10">
            <a:extLst>
              <a:ext uri="{FF2B5EF4-FFF2-40B4-BE49-F238E27FC236}">
                <a16:creationId xmlns:a16="http://schemas.microsoft.com/office/drawing/2014/main" id="{EDADABC9-59E8-C545-5D3B-5C8819719F66}"/>
              </a:ext>
            </a:extLst>
          </p:cNvPr>
          <p:cNvSpPr/>
          <p:nvPr userDrawn="1"/>
        </p:nvSpPr>
        <p:spPr>
          <a:xfrm>
            <a:off x="0"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67428FE6-1AF2-13E3-DF61-4B9FBDB039B6}"/>
              </a:ext>
            </a:extLst>
          </p:cNvPr>
          <p:cNvSpPr/>
          <p:nvPr userDrawn="1"/>
        </p:nvSpPr>
        <p:spPr>
          <a:xfrm>
            <a:off x="2178948"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F777FB96-78D5-147F-F5E3-356A9AEDD1C3}"/>
              </a:ext>
            </a:extLst>
          </p:cNvPr>
          <p:cNvSpPr/>
          <p:nvPr userDrawn="1"/>
        </p:nvSpPr>
        <p:spPr>
          <a:xfrm>
            <a:off x="4357896"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9C83B3B1-FEB9-778D-7A6E-DA7D5875AA23}"/>
              </a:ext>
            </a:extLst>
          </p:cNvPr>
          <p:cNvSpPr/>
          <p:nvPr userDrawn="1"/>
        </p:nvSpPr>
        <p:spPr>
          <a:xfrm>
            <a:off x="6536844"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a:extLst>
              <a:ext uri="{FF2B5EF4-FFF2-40B4-BE49-F238E27FC236}">
                <a16:creationId xmlns:a16="http://schemas.microsoft.com/office/drawing/2014/main" id="{A7ED52BE-D50E-D3AA-6320-BA5CB3C5CC9E}"/>
              </a:ext>
            </a:extLst>
          </p:cNvPr>
          <p:cNvSpPr/>
          <p:nvPr userDrawn="1"/>
        </p:nvSpPr>
        <p:spPr>
          <a:xfrm>
            <a:off x="8715792"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extLst>
              <a:ext uri="{FF2B5EF4-FFF2-40B4-BE49-F238E27FC236}">
                <a16:creationId xmlns:a16="http://schemas.microsoft.com/office/drawing/2014/main" id="{E82310A6-A629-1D63-AE08-C41625C4F44F}"/>
              </a:ext>
            </a:extLst>
          </p:cNvPr>
          <p:cNvSpPr/>
          <p:nvPr userDrawn="1"/>
        </p:nvSpPr>
        <p:spPr>
          <a:xfrm>
            <a:off x="10894741" y="4301765"/>
            <a:ext cx="1750741" cy="88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3984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12613" y="365125"/>
            <a:ext cx="11340747" cy="1325563"/>
          </a:xfrm>
        </p:spPr>
        <p:txBody>
          <a:bodyPr/>
          <a:lstStyle>
            <a:lvl1pPr>
              <a:defRPr b="1">
                <a:solidFill>
                  <a:schemeClr val="accent1"/>
                </a:solidFill>
              </a:defRPr>
            </a:lvl1pPr>
          </a:lstStyle>
          <a:p>
            <a:r>
              <a:rPr lang="nl-NL"/>
              <a:t>Klik om stijl te bewerken</a:t>
            </a:r>
            <a:endParaRPr lang="nl-BE" dirty="0"/>
          </a:p>
        </p:txBody>
      </p:sp>
      <p:sp>
        <p:nvSpPr>
          <p:cNvPr id="4" name="Tijdelijke aanduiding voor tekst 10">
            <a:extLst>
              <a:ext uri="{FF2B5EF4-FFF2-40B4-BE49-F238E27FC236}">
                <a16:creationId xmlns:a16="http://schemas.microsoft.com/office/drawing/2014/main" id="{3D4B757A-7DC6-04B2-B020-6E8C08DB06FA}"/>
              </a:ext>
            </a:extLst>
          </p:cNvPr>
          <p:cNvSpPr>
            <a:spLocks noGrp="1"/>
          </p:cNvSpPr>
          <p:nvPr>
            <p:ph type="body" sz="quarter" idx="13"/>
          </p:nvPr>
        </p:nvSpPr>
        <p:spPr>
          <a:xfrm>
            <a:off x="438150" y="2125663"/>
            <a:ext cx="1131521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92683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dia-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96A4F-8915-4C3F-22F2-4B3191F3D7A4}"/>
              </a:ext>
            </a:extLst>
          </p:cNvPr>
          <p:cNvSpPr>
            <a:spLocks noGrp="1"/>
          </p:cNvSpPr>
          <p:nvPr>
            <p:ph type="title"/>
          </p:nvPr>
        </p:nvSpPr>
        <p:spPr>
          <a:xfrm>
            <a:off x="438149" y="365125"/>
            <a:ext cx="11315211" cy="1325563"/>
          </a:xfrm>
        </p:spPr>
        <p:txBody>
          <a:bodyPr/>
          <a:lstStyle>
            <a:lvl1pPr>
              <a:defRPr b="1">
                <a:solidFill>
                  <a:schemeClr val="accent1"/>
                </a:solidFill>
              </a:defRPr>
            </a:lvl1pPr>
          </a:lstStyle>
          <a:p>
            <a:r>
              <a:rPr lang="nl-NL"/>
              <a:t>Klik om stijl te bewerken</a:t>
            </a:r>
            <a:endParaRPr lang="nl-BE" dirty="0"/>
          </a:p>
        </p:txBody>
      </p:sp>
      <p:sp>
        <p:nvSpPr>
          <p:cNvPr id="11" name="Tijdelijke aanduiding voor tekst 10">
            <a:extLst>
              <a:ext uri="{FF2B5EF4-FFF2-40B4-BE49-F238E27FC236}">
                <a16:creationId xmlns:a16="http://schemas.microsoft.com/office/drawing/2014/main" id="{73D11BE1-F171-3F8F-F53A-3B2A00BB2856}"/>
              </a:ext>
            </a:extLst>
          </p:cNvPr>
          <p:cNvSpPr>
            <a:spLocks noGrp="1"/>
          </p:cNvSpPr>
          <p:nvPr>
            <p:ph type="body" sz="quarter" idx="13"/>
          </p:nvPr>
        </p:nvSpPr>
        <p:spPr>
          <a:xfrm>
            <a:off x="438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3" name="Tijdelijke aanduiding voor tekst 12">
            <a:extLst>
              <a:ext uri="{FF2B5EF4-FFF2-40B4-BE49-F238E27FC236}">
                <a16:creationId xmlns:a16="http://schemas.microsoft.com/office/drawing/2014/main" id="{5C907C5D-70F8-2C06-704A-BA36325A92A6}"/>
              </a:ext>
            </a:extLst>
          </p:cNvPr>
          <p:cNvSpPr>
            <a:spLocks noGrp="1"/>
          </p:cNvSpPr>
          <p:nvPr>
            <p:ph type="body" sz="quarter" idx="14"/>
          </p:nvPr>
        </p:nvSpPr>
        <p:spPr>
          <a:xfrm>
            <a:off x="6534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347773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dia-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96A4F-8915-4C3F-22F2-4B3191F3D7A4}"/>
              </a:ext>
            </a:extLst>
          </p:cNvPr>
          <p:cNvSpPr>
            <a:spLocks noGrp="1"/>
          </p:cNvSpPr>
          <p:nvPr>
            <p:ph type="title"/>
          </p:nvPr>
        </p:nvSpPr>
        <p:spPr>
          <a:xfrm>
            <a:off x="438149" y="421542"/>
            <a:ext cx="5219701" cy="1269146"/>
          </a:xfrm>
        </p:spPr>
        <p:txBody>
          <a:bodyPr/>
          <a:lstStyle>
            <a:lvl1pPr>
              <a:defRPr b="1">
                <a:solidFill>
                  <a:schemeClr val="accent1"/>
                </a:solidFill>
              </a:defRPr>
            </a:lvl1pPr>
          </a:lstStyle>
          <a:p>
            <a:r>
              <a:rPr lang="nl-NL"/>
              <a:t>Klik om stijl te bewerken</a:t>
            </a:r>
            <a:endParaRPr lang="nl-BE" dirty="0"/>
          </a:p>
        </p:txBody>
      </p:sp>
      <p:sp>
        <p:nvSpPr>
          <p:cNvPr id="19" name="Tijdelijke aanduiding voor tekst 18">
            <a:extLst>
              <a:ext uri="{FF2B5EF4-FFF2-40B4-BE49-F238E27FC236}">
                <a16:creationId xmlns:a16="http://schemas.microsoft.com/office/drawing/2014/main" id="{941BC66C-348A-3BCA-A245-85B9BEE1639B}"/>
              </a:ext>
            </a:extLst>
          </p:cNvPr>
          <p:cNvSpPr>
            <a:spLocks noGrp="1"/>
          </p:cNvSpPr>
          <p:nvPr>
            <p:ph type="body" sz="quarter" idx="15" hasCustomPrompt="1"/>
          </p:nvPr>
        </p:nvSpPr>
        <p:spPr>
          <a:xfrm>
            <a:off x="6534150" y="422275"/>
            <a:ext cx="5219700" cy="1350963"/>
          </a:xfrm>
        </p:spPr>
        <p:txBody>
          <a:bodyPr anchor="ctr">
            <a:normAutofit/>
          </a:bodyPr>
          <a:lstStyle>
            <a:lvl1pPr marL="0" indent="0">
              <a:buNone/>
              <a:defRPr sz="4400" b="1">
                <a:solidFill>
                  <a:schemeClr val="accent1"/>
                </a:solidFill>
                <a:latin typeface="+mj-lt"/>
              </a:defRPr>
            </a:lvl1pPr>
          </a:lstStyle>
          <a:p>
            <a:pPr lvl="0"/>
            <a:r>
              <a:rPr lang="nl-NL" dirty="0"/>
              <a:t>Klik om stijl te bewerken</a:t>
            </a:r>
            <a:endParaRPr lang="nl-BE" dirty="0"/>
          </a:p>
        </p:txBody>
      </p:sp>
      <p:sp>
        <p:nvSpPr>
          <p:cNvPr id="3" name="Tijdelijke aanduiding voor tekst 10">
            <a:extLst>
              <a:ext uri="{FF2B5EF4-FFF2-40B4-BE49-F238E27FC236}">
                <a16:creationId xmlns:a16="http://schemas.microsoft.com/office/drawing/2014/main" id="{2565801E-11B4-0AE7-C6B5-7D85FAAD3E06}"/>
              </a:ext>
            </a:extLst>
          </p:cNvPr>
          <p:cNvSpPr>
            <a:spLocks noGrp="1"/>
          </p:cNvSpPr>
          <p:nvPr>
            <p:ph type="body" sz="quarter" idx="13"/>
          </p:nvPr>
        </p:nvSpPr>
        <p:spPr>
          <a:xfrm>
            <a:off x="438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12">
            <a:extLst>
              <a:ext uri="{FF2B5EF4-FFF2-40B4-BE49-F238E27FC236}">
                <a16:creationId xmlns:a16="http://schemas.microsoft.com/office/drawing/2014/main" id="{DBFFD5F5-68D2-7D62-2D07-29C1621E93B5}"/>
              </a:ext>
            </a:extLst>
          </p:cNvPr>
          <p:cNvSpPr>
            <a:spLocks noGrp="1"/>
          </p:cNvSpPr>
          <p:nvPr>
            <p:ph type="body" sz="quarter" idx="14"/>
          </p:nvPr>
        </p:nvSpPr>
        <p:spPr>
          <a:xfrm>
            <a:off x="6534150" y="2125663"/>
            <a:ext cx="5219700" cy="3008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29863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dia-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2E327-BEBA-F0F1-9D25-5CA2F9E4246F}"/>
              </a:ext>
            </a:extLst>
          </p:cNvPr>
          <p:cNvSpPr>
            <a:spLocks noGrp="1"/>
          </p:cNvSpPr>
          <p:nvPr>
            <p:ph type="title"/>
          </p:nvPr>
        </p:nvSpPr>
        <p:spPr>
          <a:xfrm>
            <a:off x="438149" y="365125"/>
            <a:ext cx="11315211" cy="1325563"/>
          </a:xfrm>
        </p:spPr>
        <p:txBody>
          <a:bodyPr/>
          <a:lstStyle>
            <a:lvl1pPr>
              <a:defRPr b="1">
                <a:solidFill>
                  <a:schemeClr val="accent1"/>
                </a:solidFill>
              </a:defRPr>
            </a:lvl1pPr>
          </a:lstStyle>
          <a:p>
            <a:r>
              <a:rPr lang="nl-NL"/>
              <a:t>Klik om stijl te bewerken</a:t>
            </a:r>
            <a:endParaRPr lang="nl-BE" dirty="0"/>
          </a:p>
        </p:txBody>
      </p:sp>
      <p:sp>
        <p:nvSpPr>
          <p:cNvPr id="8" name="Tijdelijke aanduiding voor tekst 7">
            <a:extLst>
              <a:ext uri="{FF2B5EF4-FFF2-40B4-BE49-F238E27FC236}">
                <a16:creationId xmlns:a16="http://schemas.microsoft.com/office/drawing/2014/main" id="{5DC40B3C-FD37-99D2-77BB-E030734BB53C}"/>
              </a:ext>
            </a:extLst>
          </p:cNvPr>
          <p:cNvSpPr>
            <a:spLocks noGrp="1"/>
          </p:cNvSpPr>
          <p:nvPr>
            <p:ph type="body" sz="quarter" idx="13"/>
          </p:nvPr>
        </p:nvSpPr>
        <p:spPr>
          <a:xfrm>
            <a:off x="438150" y="2133600"/>
            <a:ext cx="5657850" cy="29940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0" name="Tijdelijke aanduiding voor inhoud 9">
            <a:extLst>
              <a:ext uri="{FF2B5EF4-FFF2-40B4-BE49-F238E27FC236}">
                <a16:creationId xmlns:a16="http://schemas.microsoft.com/office/drawing/2014/main" id="{159A142F-48AE-0CE6-2762-C1CB152E52E0}"/>
              </a:ext>
            </a:extLst>
          </p:cNvPr>
          <p:cNvSpPr>
            <a:spLocks noGrp="1"/>
          </p:cNvSpPr>
          <p:nvPr>
            <p:ph sz="quarter" idx="14"/>
          </p:nvPr>
        </p:nvSpPr>
        <p:spPr>
          <a:xfrm>
            <a:off x="6500813" y="2133600"/>
            <a:ext cx="5253037" cy="2994025"/>
          </a:xfrm>
        </p:spPr>
        <p:txBody>
          <a:bodyPr/>
          <a:lstStyle>
            <a:lvl1pPr marL="0" indent="0">
              <a:buNone/>
              <a:defRPr/>
            </a:lvl1pPr>
          </a:lstStyle>
          <a:p>
            <a:pPr lvl="0"/>
            <a:r>
              <a:rPr lang="nl-NL"/>
              <a:t>Klikken om de tekststijl van het model te bewerken</a:t>
            </a:r>
          </a:p>
        </p:txBody>
      </p:sp>
    </p:spTree>
    <p:extLst>
      <p:ext uri="{BB962C8B-B14F-4D97-AF65-F5344CB8AC3E}">
        <p14:creationId xmlns:p14="http://schemas.microsoft.com/office/powerpoint/2010/main" val="143241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DF0167D-8B2B-D21B-6249-AAFA5F9C8CE3}"/>
              </a:ext>
            </a:extLst>
          </p:cNvPr>
          <p:cNvSpPr>
            <a:spLocks noGrp="1"/>
          </p:cNvSpPr>
          <p:nvPr>
            <p:ph type="title"/>
          </p:nvPr>
        </p:nvSpPr>
        <p:spPr>
          <a:xfrm>
            <a:off x="438639" y="365125"/>
            <a:ext cx="11314722"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69142359-8A2E-1450-1E66-CF2B04D69184}"/>
              </a:ext>
            </a:extLst>
          </p:cNvPr>
          <p:cNvSpPr>
            <a:spLocks noGrp="1"/>
          </p:cNvSpPr>
          <p:nvPr>
            <p:ph type="body" idx="1"/>
          </p:nvPr>
        </p:nvSpPr>
        <p:spPr>
          <a:xfrm>
            <a:off x="438639" y="2133600"/>
            <a:ext cx="11314721" cy="3008501"/>
          </a:xfrm>
          <a:prstGeom prst="rect">
            <a:avLst/>
          </a:prstGeom>
        </p:spPr>
        <p:txBody>
          <a:bodyPr vert="horz" lIns="91440" tIns="45720" rIns="91440" bIns="45720" rtlCol="0">
            <a:normAutofit/>
          </a:bodyPr>
          <a:lstStyle/>
          <a:p>
            <a:pPr lvl="0"/>
            <a:r>
              <a:rPr lang="nl-NL" dirty="0"/>
              <a:t>Klikken om de tekststijl van het model te bewerken</a:t>
            </a:r>
          </a:p>
          <a:p>
            <a:pPr lvl="0"/>
            <a:r>
              <a:rPr lang="nl-NL" dirty="0"/>
              <a:t>Klikken om de tekststijl van het model te bewerken</a:t>
            </a:r>
          </a:p>
          <a:p>
            <a:pPr lvl="1"/>
            <a:r>
              <a:rPr lang="nl-NL" dirty="0"/>
              <a:t>Tweede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0" name="Afbeelding 9">
            <a:extLst>
              <a:ext uri="{FF2B5EF4-FFF2-40B4-BE49-F238E27FC236}">
                <a16:creationId xmlns:a16="http://schemas.microsoft.com/office/drawing/2014/main" id="{83C09791-3395-027F-1669-5CBCB03493D1}"/>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38639" y="5907371"/>
            <a:ext cx="1334405" cy="585504"/>
          </a:xfrm>
          <a:prstGeom prst="rect">
            <a:avLst/>
          </a:prstGeom>
        </p:spPr>
      </p:pic>
    </p:spTree>
    <p:extLst>
      <p:ext uri="{BB962C8B-B14F-4D97-AF65-F5344CB8AC3E}">
        <p14:creationId xmlns:p14="http://schemas.microsoft.com/office/powerpoint/2010/main" val="380685741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50" r:id="rId6"/>
    <p:sldLayoutId id="2147483660" r:id="rId7"/>
    <p:sldLayoutId id="2147483667" r:id="rId8"/>
    <p:sldLayoutId id="2147483668" r:id="rId9"/>
    <p:sldLayoutId id="2147483669" r:id="rId10"/>
    <p:sldLayoutId id="2147483670" r:id="rId11"/>
    <p:sldLayoutId id="2147483671" r:id="rId12"/>
    <p:sldLayoutId id="2147483649" r:id="rId13"/>
    <p:sldLayoutId id="2147483681" r:id="rId14"/>
    <p:sldLayoutId id="2147483683" r:id="rId15"/>
    <p:sldLayoutId id="2147483682" r:id="rId16"/>
    <p:sldLayoutId id="2147483675" r:id="rId17"/>
    <p:sldLayoutId id="2147483677" r:id="rId18"/>
    <p:sldLayoutId id="2147483679" r:id="rId19"/>
    <p:sldLayoutId id="2147483684" r:id="rId20"/>
    <p:sldLayoutId id="2147483685" r:id="rId21"/>
    <p:sldLayoutId id="2147483686" r:id="rId22"/>
    <p:sldLayoutId id="2147483680" r:id="rId23"/>
  </p:sldLayoutIdLst>
  <p:hf sldNum="0"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3.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46wo8p5A4QI" TargetMode="External"/><Relationship Id="rId2" Type="http://schemas.openxmlformats.org/officeDocument/2006/relationships/slideLayout" Target="../slideLayouts/slideLayout11.xml"/><Relationship Id="rId1" Type="http://schemas.openxmlformats.org/officeDocument/2006/relationships/video" Target="https://www.youtube.com/embed/46wo8p5A4QI?feature=oembed" TargetMode="Externa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5.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9.xml"/><Relationship Id="rId7" Type="http://schemas.openxmlformats.org/officeDocument/2006/relationships/slide" Target="slide39.xml"/><Relationship Id="rId2" Type="http://schemas.openxmlformats.org/officeDocument/2006/relationships/slide" Target="slide4.xml"/><Relationship Id="rId1" Type="http://schemas.openxmlformats.org/officeDocument/2006/relationships/slideLayout" Target="../slideLayouts/slideLayout16.xml"/><Relationship Id="rId6" Type="http://schemas.openxmlformats.org/officeDocument/2006/relationships/slide" Target="slide24.xml"/><Relationship Id="rId5" Type="http://schemas.openxmlformats.org/officeDocument/2006/relationships/slide" Target="slide9.xml"/><Relationship Id="rId10" Type="http://schemas.openxmlformats.org/officeDocument/2006/relationships/slide" Target="slide44.xml"/><Relationship Id="rId4" Type="http://schemas.openxmlformats.org/officeDocument/2006/relationships/slide" Target="slide34.xml"/><Relationship Id="rId9" Type="http://schemas.openxmlformats.org/officeDocument/2006/relationships/slide" Target="slide29.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5.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8.xml"/><Relationship Id="rId5" Type="http://schemas.openxmlformats.org/officeDocument/2006/relationships/image" Target="../media/image21.sv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5.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0.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D9F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EC2B7-C9F7-556E-0882-61C5CFA6008D}"/>
              </a:ext>
            </a:extLst>
          </p:cNvPr>
          <p:cNvSpPr>
            <a:spLocks noGrp="1"/>
          </p:cNvSpPr>
          <p:nvPr>
            <p:ph type="ctrTitle"/>
          </p:nvPr>
        </p:nvSpPr>
        <p:spPr>
          <a:xfrm>
            <a:off x="1065940" y="2497443"/>
            <a:ext cx="10428533" cy="1863114"/>
          </a:xfrm>
        </p:spPr>
        <p:txBody>
          <a:bodyPr>
            <a:normAutofit fontScale="90000"/>
          </a:bodyPr>
          <a:lstStyle/>
          <a:p>
            <a:r>
              <a:rPr lang="nl-NL" dirty="0">
                <a:solidFill>
                  <a:srgbClr val="0069B1"/>
                </a:solidFill>
              </a:rPr>
              <a:t>QUIZ</a:t>
            </a:r>
            <a:br>
              <a:rPr lang="nl-NL" dirty="0"/>
            </a:br>
            <a:br>
              <a:rPr lang="nl-NL" dirty="0"/>
            </a:br>
            <a:r>
              <a:rPr lang="nl-NL" dirty="0">
                <a:solidFill>
                  <a:srgbClr val="0069B1"/>
                </a:solidFill>
              </a:rPr>
              <a:t>Het Grote Fietsexamen</a:t>
            </a:r>
            <a:endParaRPr lang="nl-BE" dirty="0">
              <a:solidFill>
                <a:srgbClr val="0069B1"/>
              </a:solidFill>
            </a:endParaRPr>
          </a:p>
        </p:txBody>
      </p:sp>
      <p:pic>
        <p:nvPicPr>
          <p:cNvPr id="4" name="Afbeelding 3">
            <a:extLst>
              <a:ext uri="{FF2B5EF4-FFF2-40B4-BE49-F238E27FC236}">
                <a16:creationId xmlns:a16="http://schemas.microsoft.com/office/drawing/2014/main" id="{4146D801-A150-0D2F-6341-628CF9A1E0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29657" y="180775"/>
            <a:ext cx="2228154" cy="3248225"/>
          </a:xfrm>
          <a:prstGeom prst="rect">
            <a:avLst/>
          </a:prstGeom>
        </p:spPr>
      </p:pic>
    </p:spTree>
    <p:extLst>
      <p:ext uri="{BB962C8B-B14F-4D97-AF65-F5344CB8AC3E}">
        <p14:creationId xmlns:p14="http://schemas.microsoft.com/office/powerpoint/2010/main" val="61023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dirty="0">
                <a:solidFill>
                  <a:srgbClr val="EA4A1C"/>
                </a:solidFill>
              </a:rPr>
              <a:t>Voorrang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624075"/>
            <a:ext cx="6569285" cy="4265737"/>
          </a:xfrm>
        </p:spPr>
        <p:txBody>
          <a:bodyPr>
            <a:normAutofit/>
          </a:bodyPr>
          <a:lstStyle/>
          <a:p>
            <a:pPr indent="0">
              <a:buNone/>
            </a:pPr>
            <a:r>
              <a:rPr lang="nl-NL" dirty="0"/>
              <a:t>Wat betekent dit verkeersbord?</a:t>
            </a:r>
            <a:br>
              <a:rPr lang="nl-NL" dirty="0"/>
            </a:br>
            <a:endParaRPr lang="nl-NL" dirty="0"/>
          </a:p>
          <a:p>
            <a:pPr marL="514350" indent="-514350">
              <a:buClr>
                <a:srgbClr val="EA4A1C"/>
              </a:buClr>
              <a:buFont typeface="+mj-lt"/>
              <a:buAutoNum type="alphaUcPeriod"/>
            </a:pPr>
            <a:r>
              <a:rPr lang="nl-NL" sz="2400" i="1" dirty="0"/>
              <a:t>Alle bestuurders hebben voorrang op deze weg, dus ook wij als fietser.</a:t>
            </a:r>
          </a:p>
          <a:p>
            <a:pPr marL="514350" indent="-514350">
              <a:buClr>
                <a:srgbClr val="EA4A1C"/>
              </a:buClr>
              <a:buFont typeface="+mj-lt"/>
              <a:buAutoNum type="alphaUcPeriod"/>
            </a:pPr>
            <a:r>
              <a:rPr lang="nl-NL" sz="2400" i="1" dirty="0"/>
              <a:t>Bij het volgende kruispunt moeten we voorrang geven aan bestuurders die van rechts komen. </a:t>
            </a:r>
          </a:p>
          <a:p>
            <a:pPr marL="514350" indent="-514350">
              <a:buClr>
                <a:srgbClr val="EA4A1C"/>
              </a:buClr>
              <a:buFont typeface="+mj-lt"/>
              <a:buAutoNum type="alphaUcPeriod"/>
            </a:pPr>
            <a:r>
              <a:rPr lang="nl-NL" sz="2400" i="1" dirty="0"/>
              <a:t>Dit voorrangsbord geldt alleen voor autobestuurders. We moeten dus overal voorrang geven aan autobestuurders die van rechts komen.</a:t>
            </a:r>
            <a:endParaRPr lang="nl-BE" sz="2400" i="1" dirty="0"/>
          </a:p>
        </p:txBody>
      </p:sp>
      <p:pic>
        <p:nvPicPr>
          <p:cNvPr id="5" name="Afbeelding 4" descr="Afbeelding met buitenshuis, hemel, weg, persoon&#10;&#10;Automatisch gegenereerde beschrijving">
            <a:extLst>
              <a:ext uri="{FF2B5EF4-FFF2-40B4-BE49-F238E27FC236}">
                <a16:creationId xmlns:a16="http://schemas.microsoft.com/office/drawing/2014/main" id="{ED9FE712-A110-4D80-1793-9152219093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6475" y="2066275"/>
            <a:ext cx="4347170" cy="2880000"/>
          </a:xfrm>
          <a:prstGeom prst="rect">
            <a:avLst/>
          </a:prstGeom>
        </p:spPr>
      </p:pic>
      <p:pic>
        <p:nvPicPr>
          <p:cNvPr id="1026" name="Picture 2" descr="Betekenis Verkeersbord B9 - Voorrangsweg | Verkeersbord.be">
            <a:extLst>
              <a:ext uri="{FF2B5EF4-FFF2-40B4-BE49-F238E27FC236}">
                <a16:creationId xmlns:a16="http://schemas.microsoft.com/office/drawing/2014/main" id="{98DAD8A0-A033-5875-63CF-5025B24356F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81526" y="422275"/>
            <a:ext cx="1815855" cy="1815855"/>
          </a:xfrm>
          <a:prstGeom prst="rect">
            <a:avLst/>
          </a:prstGeom>
          <a:noFill/>
          <a:extLst>
            <a:ext uri="{909E8E84-426E-40DD-AFC4-6F175D3DCCD1}">
              <a14:hiddenFill xmlns:a14="http://schemas.microsoft.com/office/drawing/2010/main">
                <a:solidFill>
                  <a:srgbClr val="FFFFFF"/>
                </a:solidFill>
              </a14:hiddenFill>
            </a:ext>
          </a:extLst>
        </p:spPr>
      </p:pic>
      <p:pic>
        <p:nvPicPr>
          <p:cNvPr id="14" name="Graphic 13" descr="Terug silhouet">
            <a:extLst>
              <a:ext uri="{FF2B5EF4-FFF2-40B4-BE49-F238E27FC236}">
                <a16:creationId xmlns:a16="http://schemas.microsoft.com/office/drawing/2014/main" id="{95D00529-9F47-4030-1DBA-F39676DAC2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88978">
            <a:off x="9426110" y="1241608"/>
            <a:ext cx="1426955" cy="1639083"/>
          </a:xfrm>
          <a:prstGeom prst="rect">
            <a:avLst/>
          </a:prstGeom>
        </p:spPr>
      </p:pic>
      <p:sp>
        <p:nvSpPr>
          <p:cNvPr id="3" name="Pijl: links 2">
            <a:extLst>
              <a:ext uri="{FF2B5EF4-FFF2-40B4-BE49-F238E27FC236}">
                <a16:creationId xmlns:a16="http://schemas.microsoft.com/office/drawing/2014/main" id="{A819C284-DED6-37CE-39D0-5F8E964EB04C}"/>
              </a:ext>
            </a:extLst>
          </p:cNvPr>
          <p:cNvSpPr/>
          <p:nvPr/>
        </p:nvSpPr>
        <p:spPr>
          <a:xfrm flipH="1">
            <a:off x="8715174" y="5396204"/>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spTree>
    <p:extLst>
      <p:ext uri="{BB962C8B-B14F-4D97-AF65-F5344CB8AC3E}">
        <p14:creationId xmlns:p14="http://schemas.microsoft.com/office/powerpoint/2010/main" val="230030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48118" y="4159624"/>
            <a:ext cx="9412174" cy="2160493"/>
          </a:xfrm>
        </p:spPr>
        <p:txBody>
          <a:bodyPr>
            <a:noAutofit/>
          </a:bodyPr>
          <a:lstStyle/>
          <a:p>
            <a:pPr marL="0" indent="0">
              <a:buNone/>
            </a:pPr>
            <a:r>
              <a:rPr lang="nl-NL" sz="2400" dirty="0"/>
              <a:t>Dit voorrangsbord betekent dat je op alle volgende kruispunten voorrang hebt tot je het bord ‘einde van de voorrangsweg’ rechts van de rijbaan ziet staan. </a:t>
            </a:r>
            <a:r>
              <a:rPr lang="en-US" sz="2400" dirty="0"/>
              <a:t>​</a:t>
            </a:r>
          </a:p>
          <a:p>
            <a:pPr marL="0" indent="0">
              <a:buNone/>
            </a:pPr>
            <a:r>
              <a:rPr lang="nl-NL" sz="2400" dirty="0"/>
              <a:t>Toch is het goed om te vertragen aan een kruispunt en goed te kijken of aankomende bestuurders je wel hebben opgemerkt.</a:t>
            </a:r>
            <a:endParaRPr lang="nl-BE" sz="2400"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48118" y="738362"/>
            <a:ext cx="4347882" cy="2047714"/>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a:solidFill>
                  <a:srgbClr val="EA4A1C"/>
                </a:solidFill>
              </a:rPr>
              <a:t>A. </a:t>
            </a:r>
            <a:r>
              <a:rPr lang="nl-NL" sz="2400" i="1" dirty="0">
                <a:solidFill>
                  <a:srgbClr val="EA4A1C"/>
                </a:solidFill>
              </a:rPr>
              <a:t>Alle bestuurders hebben voorrang op deze weg, dus ook wij als fietser.</a:t>
            </a:r>
          </a:p>
          <a:p>
            <a:pPr indent="0">
              <a:buNone/>
            </a:pPr>
            <a:br>
              <a:rPr lang="nl-NL" sz="4400" dirty="0"/>
            </a:br>
            <a:endParaRPr lang="nl-BE" sz="4400" dirty="0"/>
          </a:p>
        </p:txBody>
      </p:sp>
      <p:sp>
        <p:nvSpPr>
          <p:cNvPr id="2" name="Pijl: links 1">
            <a:extLst>
              <a:ext uri="{FF2B5EF4-FFF2-40B4-BE49-F238E27FC236}">
                <a16:creationId xmlns:a16="http://schemas.microsoft.com/office/drawing/2014/main" id="{22DA7E22-5ABC-399B-E8FA-739A3606981C}"/>
              </a:ext>
            </a:extLst>
          </p:cNvPr>
          <p:cNvSpPr/>
          <p:nvPr/>
        </p:nvSpPr>
        <p:spPr>
          <a:xfrm>
            <a:off x="8301318" y="5904784"/>
            <a:ext cx="3113200" cy="830666"/>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7" name="Picture 6">
            <a:extLst>
              <a:ext uri="{FF2B5EF4-FFF2-40B4-BE49-F238E27FC236}">
                <a16:creationId xmlns:a16="http://schemas.microsoft.com/office/drawing/2014/main" id="{A7DF458A-E36D-E88A-F8B1-FC05B846B7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294" y="2842770"/>
            <a:ext cx="1499859" cy="1499859"/>
          </a:xfrm>
          <a:prstGeom prst="rect">
            <a:avLst/>
          </a:prstGeom>
        </p:spPr>
      </p:pic>
      <p:pic>
        <p:nvPicPr>
          <p:cNvPr id="8" name="Afbeelding 7" descr="Afbeelding met buitenshuis, hemel, weg, persoon&#10;&#10;Automatisch gegenereerde beschrijving">
            <a:extLst>
              <a:ext uri="{FF2B5EF4-FFF2-40B4-BE49-F238E27FC236}">
                <a16:creationId xmlns:a16="http://schemas.microsoft.com/office/drawing/2014/main" id="{EE64D0DD-B210-DC57-8F93-038E0288200C}"/>
              </a:ext>
            </a:extLst>
          </p:cNvPr>
          <p:cNvPicPr>
            <a:picLocks noChangeAspect="1"/>
          </p:cNvPicPr>
          <p:nvPr/>
        </p:nvPicPr>
        <p:blipFill>
          <a:blip r:embed="rId4"/>
          <a:stretch>
            <a:fillRect/>
          </a:stretch>
        </p:blipFill>
        <p:spPr>
          <a:xfrm>
            <a:off x="6319731" y="738362"/>
            <a:ext cx="4890566" cy="3240000"/>
          </a:xfrm>
          <a:prstGeom prst="rect">
            <a:avLst/>
          </a:prstGeom>
        </p:spPr>
      </p:pic>
    </p:spTree>
    <p:extLst>
      <p:ext uri="{BB962C8B-B14F-4D97-AF65-F5344CB8AC3E}">
        <p14:creationId xmlns:p14="http://schemas.microsoft.com/office/powerpoint/2010/main" val="3100239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dirty="0">
                <a:solidFill>
                  <a:srgbClr val="EA4A1C"/>
                </a:solidFill>
              </a:rPr>
              <a:t>Voorrang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1421"/>
            <a:ext cx="6076227" cy="4037027"/>
          </a:xfrm>
        </p:spPr>
        <p:txBody>
          <a:bodyPr>
            <a:normAutofit/>
          </a:bodyPr>
          <a:lstStyle/>
          <a:p>
            <a:pPr indent="0">
              <a:buNone/>
            </a:pPr>
            <a:r>
              <a:rPr lang="nl-NL" dirty="0"/>
              <a:t>Het fietspad stopt. Wat moet je doen?</a:t>
            </a:r>
            <a:br>
              <a:rPr lang="nl-NL" dirty="0"/>
            </a:br>
            <a:endParaRPr lang="nl-NL" dirty="0">
              <a:cs typeface="Calibri"/>
            </a:endParaRPr>
          </a:p>
          <a:p>
            <a:pPr marL="513805" indent="-514350">
              <a:buClr>
                <a:srgbClr val="EA4A1C"/>
              </a:buClr>
              <a:buFont typeface="+mj-lt"/>
              <a:buAutoNum type="alphaUcPeriod"/>
            </a:pPr>
            <a:r>
              <a:rPr lang="nl-NL" sz="2400" i="1" dirty="0"/>
              <a:t>Ik fiets verder op de rijbaan. </a:t>
            </a:r>
            <a:br>
              <a:rPr lang="nl-NL" sz="2400" i="1" dirty="0"/>
            </a:br>
            <a:r>
              <a:rPr lang="nl-NL" sz="2400" i="1" dirty="0"/>
              <a:t>De autobestuurder moet mij voorrang geven, maar ik kijk goed uit of hij mij gezien heeft.</a:t>
            </a:r>
          </a:p>
          <a:p>
            <a:pPr marL="513805" indent="-514350">
              <a:buClr>
                <a:srgbClr val="EA4A1C"/>
              </a:buClr>
              <a:buFont typeface="+mj-lt"/>
              <a:buAutoNum type="alphaUcPeriod"/>
            </a:pPr>
            <a:r>
              <a:rPr lang="nl-NL" sz="2400" i="1" dirty="0"/>
              <a:t>Ik fiets verder op het voetpad. </a:t>
            </a:r>
          </a:p>
          <a:p>
            <a:pPr marL="513805" indent="-514350">
              <a:buClr>
                <a:srgbClr val="EA4A1C"/>
              </a:buClr>
              <a:buFont typeface="+mj-lt"/>
              <a:buAutoNum type="alphaUcPeriod"/>
            </a:pPr>
            <a:r>
              <a:rPr lang="nl-NL" sz="2400" i="1" dirty="0"/>
              <a:t>Ik stop en geef de auto voorrang. </a:t>
            </a:r>
          </a:p>
        </p:txBody>
      </p:sp>
      <p:pic>
        <p:nvPicPr>
          <p:cNvPr id="7" name="Afbeelding 6">
            <a:extLst>
              <a:ext uri="{FF2B5EF4-FFF2-40B4-BE49-F238E27FC236}">
                <a16:creationId xmlns:a16="http://schemas.microsoft.com/office/drawing/2014/main" id="{67A7C055-06C5-3503-E32E-E816067465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1353" y="1694416"/>
            <a:ext cx="4858782" cy="3218155"/>
          </a:xfrm>
          <a:prstGeom prst="rect">
            <a:avLst/>
          </a:prstGeom>
        </p:spPr>
      </p:pic>
      <p:sp>
        <p:nvSpPr>
          <p:cNvPr id="3" name="Pijl: links 2">
            <a:extLst>
              <a:ext uri="{FF2B5EF4-FFF2-40B4-BE49-F238E27FC236}">
                <a16:creationId xmlns:a16="http://schemas.microsoft.com/office/drawing/2014/main" id="{88BBD555-1340-8B1D-31B3-4FE75014F860}"/>
              </a:ext>
            </a:extLst>
          </p:cNvPr>
          <p:cNvSpPr/>
          <p:nvPr/>
        </p:nvSpPr>
        <p:spPr>
          <a:xfrm flipH="1">
            <a:off x="8184067" y="5345134"/>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spTree>
    <p:extLst>
      <p:ext uri="{BB962C8B-B14F-4D97-AF65-F5344CB8AC3E}">
        <p14:creationId xmlns:p14="http://schemas.microsoft.com/office/powerpoint/2010/main" val="257465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35777" y="4150659"/>
            <a:ext cx="9419659" cy="2059315"/>
          </a:xfrm>
        </p:spPr>
        <p:txBody>
          <a:bodyPr>
            <a:normAutofit lnSpcReduction="10000"/>
          </a:bodyPr>
          <a:lstStyle/>
          <a:p>
            <a:pPr indent="0">
              <a:lnSpc>
                <a:spcPct val="110000"/>
              </a:lnSpc>
              <a:buNone/>
            </a:pPr>
            <a:r>
              <a:rPr lang="nl-NL" sz="2400" dirty="0"/>
              <a:t>Als je op het einde van een fietspad de rijbaan oprijdt moet de autobestuurder je voorrang geven. Zoek wel oogcontact met de autobestuurder om gevaarlijke situaties te voorkomen. Kan je geen oogcontact maken, speel op veilig en laat de bestuurder eerst door.</a:t>
            </a:r>
            <a:endParaRPr lang="nl-BE" sz="2400"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35777" y="746609"/>
            <a:ext cx="4288505" cy="26035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rgbClr val="EA4A1C"/>
                </a:solidFill>
              </a:rPr>
              <a:t>A. </a:t>
            </a:r>
            <a:r>
              <a:rPr lang="nl-NL" sz="2400" i="1" dirty="0">
                <a:solidFill>
                  <a:srgbClr val="EA4A1C"/>
                </a:solidFill>
              </a:rPr>
              <a:t>Ik fiets verder op de rijbaan. De autobestuurder moet mij voorrang geven, maar ik kijk goed uit of hij mij gezien heeft.</a:t>
            </a:r>
            <a:endParaRPr lang="nl-NL" sz="4400" dirty="0">
              <a:solidFill>
                <a:srgbClr val="EA4A1C"/>
              </a:solidFill>
            </a:endParaRPr>
          </a:p>
        </p:txBody>
      </p:sp>
      <p:sp>
        <p:nvSpPr>
          <p:cNvPr id="2" name="Pijl: links 1">
            <a:extLst>
              <a:ext uri="{FF2B5EF4-FFF2-40B4-BE49-F238E27FC236}">
                <a16:creationId xmlns:a16="http://schemas.microsoft.com/office/drawing/2014/main" id="{B4D6D3F4-752F-AB20-EFF1-892ACA160953}"/>
              </a:ext>
            </a:extLst>
          </p:cNvPr>
          <p:cNvSpPr/>
          <p:nvPr/>
        </p:nvSpPr>
        <p:spPr>
          <a:xfrm>
            <a:off x="8410050" y="5702038"/>
            <a:ext cx="3146162" cy="1015872"/>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4" name="Afbeelding 3">
            <a:extLst>
              <a:ext uri="{FF2B5EF4-FFF2-40B4-BE49-F238E27FC236}">
                <a16:creationId xmlns:a16="http://schemas.microsoft.com/office/drawing/2014/main" id="{F03FABBE-8373-68F8-09F2-0E3A6D4066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6654" y="746609"/>
            <a:ext cx="4858782" cy="3218155"/>
          </a:xfrm>
          <a:prstGeom prst="rect">
            <a:avLst/>
          </a:prstGeom>
        </p:spPr>
      </p:pic>
    </p:spTree>
    <p:extLst>
      <p:ext uri="{BB962C8B-B14F-4D97-AF65-F5344CB8AC3E}">
        <p14:creationId xmlns:p14="http://schemas.microsoft.com/office/powerpoint/2010/main" val="1372234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rgbClr val="0069B1"/>
                </a:solidFill>
                <a:hlinkClick r:id="rId2" action="ppaction://hlinksldjump">
                  <a:extLst>
                    <a:ext uri="{A12FA001-AC4F-418D-AE19-62706E023703}">
                      <ahyp:hlinkClr xmlns:ahyp="http://schemas.microsoft.com/office/drawing/2018/hyperlinkcolor" val="tx"/>
                    </a:ext>
                  </a:extLst>
                </a:hlinkClick>
              </a:rPr>
              <a:t>Makkelijk</a:t>
            </a:r>
            <a:endParaRPr lang="nl-BE" sz="2400" b="1" dirty="0">
              <a:solidFill>
                <a:srgbClr val="0069B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80960" y="2432190"/>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rgbClr val="0069B1"/>
                </a:solidFill>
                <a:hlinkClick r:id="rId3" action="ppaction://hlinksldjump">
                  <a:extLst>
                    <a:ext uri="{A12FA001-AC4F-418D-AE19-62706E023703}">
                      <ahyp:hlinkClr xmlns:ahyp="http://schemas.microsoft.com/office/drawing/2018/hyperlinkcolor" val="tx"/>
                    </a:ext>
                  </a:extLst>
                </a:hlinkClick>
              </a:rPr>
              <a:t>Moeilijk</a:t>
            </a:r>
            <a:endParaRPr lang="nl-BE" sz="2400" b="1" dirty="0">
              <a:solidFill>
                <a:srgbClr val="0069B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el 9">
            <a:extLst>
              <a:ext uri="{FF2B5EF4-FFF2-40B4-BE49-F238E27FC236}">
                <a16:creationId xmlns:a16="http://schemas.microsoft.com/office/drawing/2014/main" id="{0F1F5DE0-B68F-D504-BD31-78EB73408589}"/>
              </a:ext>
            </a:extLst>
          </p:cNvPr>
          <p:cNvSpPr>
            <a:spLocks noGrp="1"/>
          </p:cNvSpPr>
          <p:nvPr>
            <p:ph type="title"/>
          </p:nvPr>
        </p:nvSpPr>
        <p:spPr/>
        <p:txBody>
          <a:bodyPr/>
          <a:lstStyle/>
          <a:p>
            <a:r>
              <a:rPr lang="nl-NL" dirty="0">
                <a:solidFill>
                  <a:srgbClr val="EA4A1C"/>
                </a:solidFill>
              </a:rPr>
              <a:t>Zichtbaarheid</a:t>
            </a:r>
            <a:endParaRPr lang="nl-BE" dirty="0">
              <a:solidFill>
                <a:srgbClr val="EA4A1C"/>
              </a:solidFill>
            </a:endParaRPr>
          </a:p>
        </p:txBody>
      </p:sp>
    </p:spTree>
    <p:extLst>
      <p:ext uri="{BB962C8B-B14F-4D97-AF65-F5344CB8AC3E}">
        <p14:creationId xmlns:p14="http://schemas.microsoft.com/office/powerpoint/2010/main" val="1072882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dirty="0">
                <a:solidFill>
                  <a:srgbClr val="EA4A1C"/>
                </a:solidFill>
              </a:rPr>
              <a:t>Zichtbaarheid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691421"/>
            <a:ext cx="6237592" cy="4207355"/>
          </a:xfrm>
        </p:spPr>
        <p:txBody>
          <a:bodyPr>
            <a:normAutofit lnSpcReduction="10000"/>
          </a:bodyPr>
          <a:lstStyle/>
          <a:p>
            <a:pPr indent="0">
              <a:buNone/>
            </a:pPr>
            <a:r>
              <a:rPr lang="nl-NL" dirty="0"/>
              <a:t>Waarvoor dienen de reflectoren </a:t>
            </a:r>
            <a:br>
              <a:rPr lang="nl-NL" dirty="0"/>
            </a:br>
            <a:r>
              <a:rPr lang="nl-NL" dirty="0"/>
              <a:t>op je fiets?</a:t>
            </a:r>
            <a:br>
              <a:rPr lang="nl-NL" dirty="0"/>
            </a:br>
            <a:endParaRPr lang="nl-NL" dirty="0"/>
          </a:p>
          <a:p>
            <a:pPr marL="171450" indent="-514350">
              <a:buClr>
                <a:srgbClr val="EA4A1C"/>
              </a:buClr>
              <a:buFont typeface="+mj-lt"/>
              <a:buAutoNum type="alphaUcPeriod"/>
            </a:pPr>
            <a:r>
              <a:rPr lang="nl-NL" sz="2400" i="1" dirty="0"/>
              <a:t>Reflectoren geven licht en zorgen ervoor dat ik in het donker zichtbaar ben.</a:t>
            </a:r>
          </a:p>
          <a:p>
            <a:pPr marL="171450" indent="-514350">
              <a:buClr>
                <a:srgbClr val="EA4A1C"/>
              </a:buClr>
              <a:buFont typeface="+mj-lt"/>
              <a:buAutoNum type="alphaUcPeriod"/>
            </a:pPr>
            <a:r>
              <a:rPr lang="nl-NL" sz="2400" i="1" dirty="0"/>
              <a:t>Reflectoren nemen licht op en zorgen ervoor dat mijn fietslicht kan branden.</a:t>
            </a:r>
          </a:p>
          <a:p>
            <a:pPr marL="171450" indent="-514350">
              <a:buClr>
                <a:srgbClr val="EA4A1C"/>
              </a:buClr>
              <a:buFont typeface="+mj-lt"/>
              <a:buAutoNum type="alphaUcPeriod"/>
            </a:pPr>
            <a:r>
              <a:rPr lang="nl-NL" sz="2400" i="1" dirty="0"/>
              <a:t>Reflectoren weerkaatsen licht en zorgen ervoor dat ik in het donker zichtbaar ben. </a:t>
            </a:r>
            <a:endParaRPr lang="nl-BE" sz="2400" i="1" dirty="0"/>
          </a:p>
        </p:txBody>
      </p:sp>
      <p:pic>
        <p:nvPicPr>
          <p:cNvPr id="4" name="Afbeelding 3">
            <a:extLst>
              <a:ext uri="{FF2B5EF4-FFF2-40B4-BE49-F238E27FC236}">
                <a16:creationId xmlns:a16="http://schemas.microsoft.com/office/drawing/2014/main" id="{D920A022-ECA1-3AA9-6EAD-D702DCFE450B}"/>
              </a:ext>
            </a:extLst>
          </p:cNvPr>
          <p:cNvPicPr>
            <a:picLocks noChangeAspect="1"/>
          </p:cNvPicPr>
          <p:nvPr/>
        </p:nvPicPr>
        <p:blipFill>
          <a:blip r:embed="rId2"/>
          <a:stretch>
            <a:fillRect/>
          </a:stretch>
        </p:blipFill>
        <p:spPr>
          <a:xfrm>
            <a:off x="6756986" y="1691421"/>
            <a:ext cx="4898441" cy="3240000"/>
          </a:xfrm>
          <a:prstGeom prst="rect">
            <a:avLst/>
          </a:prstGeom>
        </p:spPr>
      </p:pic>
      <p:sp>
        <p:nvSpPr>
          <p:cNvPr id="3" name="Pijl: links 2">
            <a:extLst>
              <a:ext uri="{FF2B5EF4-FFF2-40B4-BE49-F238E27FC236}">
                <a16:creationId xmlns:a16="http://schemas.microsoft.com/office/drawing/2014/main" id="{FE4279C2-12D0-9805-C414-A076AE397B7E}"/>
              </a:ext>
            </a:extLst>
          </p:cNvPr>
          <p:cNvSpPr/>
          <p:nvPr/>
        </p:nvSpPr>
        <p:spPr>
          <a:xfrm flipH="1">
            <a:off x="8388827" y="5547124"/>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spTree>
    <p:extLst>
      <p:ext uri="{BB962C8B-B14F-4D97-AF65-F5344CB8AC3E}">
        <p14:creationId xmlns:p14="http://schemas.microsoft.com/office/powerpoint/2010/main" val="3604157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66047" y="4213411"/>
            <a:ext cx="9457566" cy="2241177"/>
          </a:xfrm>
        </p:spPr>
        <p:txBody>
          <a:bodyPr>
            <a:noAutofit/>
          </a:bodyPr>
          <a:lstStyle/>
          <a:p>
            <a:pPr indent="0">
              <a:lnSpc>
                <a:spcPct val="100000"/>
              </a:lnSpc>
              <a:buNone/>
            </a:pPr>
            <a:r>
              <a:rPr lang="nl-NL" sz="2400" dirty="0"/>
              <a:t>Reflectoren weerkaatsen het licht dat erop schijnt. Op je fiets zijn volgende reflectoren verplicht: een witte reflector vooraan, een rode reflector achteraan, twee gele of oranje reflectoren op beide pedalen en minstens twee gele of oranje reflectoren in de spaken van elk wiel en/of een witte reflecterende strook op de banden.</a:t>
            </a:r>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66048" y="765291"/>
            <a:ext cx="4488334" cy="2476004"/>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400" dirty="0">
                <a:solidFill>
                  <a:srgbClr val="EA4A1C"/>
                </a:solidFill>
              </a:rPr>
              <a:t>C. </a:t>
            </a:r>
            <a:r>
              <a:rPr lang="nl-NL" sz="2400" i="1" dirty="0">
                <a:solidFill>
                  <a:srgbClr val="EA4A1C"/>
                </a:solidFill>
              </a:rPr>
              <a:t>Reflectoren weerkaatsen licht en zorgen ervoor dat ik in het donker zichtbaar ben. </a:t>
            </a:r>
            <a:endParaRPr lang="nl-BE" sz="2400" dirty="0">
              <a:solidFill>
                <a:srgbClr val="EA4A1C"/>
              </a:solidFill>
            </a:endParaRPr>
          </a:p>
          <a:p>
            <a:pPr indent="0">
              <a:buNone/>
            </a:pPr>
            <a:br>
              <a:rPr lang="nl-NL" sz="4400" dirty="0"/>
            </a:br>
            <a:endParaRPr lang="nl-BE" sz="4400" dirty="0"/>
          </a:p>
        </p:txBody>
      </p:sp>
      <p:sp>
        <p:nvSpPr>
          <p:cNvPr id="3" name="Pijl: links 2">
            <a:extLst>
              <a:ext uri="{FF2B5EF4-FFF2-40B4-BE49-F238E27FC236}">
                <a16:creationId xmlns:a16="http://schemas.microsoft.com/office/drawing/2014/main" id="{9AEB543F-1DCD-F283-B648-F0A8AEFBFF57}"/>
              </a:ext>
            </a:extLst>
          </p:cNvPr>
          <p:cNvSpPr/>
          <p:nvPr/>
        </p:nvSpPr>
        <p:spPr>
          <a:xfrm>
            <a:off x="8454873" y="6065813"/>
            <a:ext cx="3073739" cy="753613"/>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4" name="Afbeelding 3">
            <a:extLst>
              <a:ext uri="{FF2B5EF4-FFF2-40B4-BE49-F238E27FC236}">
                <a16:creationId xmlns:a16="http://schemas.microsoft.com/office/drawing/2014/main" id="{6827B6DE-DF11-2B54-C7DE-11744C70DCB9}"/>
              </a:ext>
            </a:extLst>
          </p:cNvPr>
          <p:cNvPicPr>
            <a:picLocks noChangeAspect="1"/>
          </p:cNvPicPr>
          <p:nvPr/>
        </p:nvPicPr>
        <p:blipFill>
          <a:blip r:embed="rId3"/>
          <a:stretch>
            <a:fillRect/>
          </a:stretch>
        </p:blipFill>
        <p:spPr>
          <a:xfrm>
            <a:off x="6325173" y="765291"/>
            <a:ext cx="4898440" cy="3240000"/>
          </a:xfrm>
          <a:prstGeom prst="rect">
            <a:avLst/>
          </a:prstGeom>
        </p:spPr>
      </p:pic>
    </p:spTree>
    <p:extLst>
      <p:ext uri="{BB962C8B-B14F-4D97-AF65-F5344CB8AC3E}">
        <p14:creationId xmlns:p14="http://schemas.microsoft.com/office/powerpoint/2010/main" val="1807631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dirty="0">
                <a:solidFill>
                  <a:srgbClr val="EA4A1C"/>
                </a:solidFill>
              </a:rPr>
              <a:t>Zichtbaarheid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1421"/>
            <a:ext cx="6130015" cy="4099779"/>
          </a:xfrm>
        </p:spPr>
        <p:txBody>
          <a:bodyPr>
            <a:normAutofit/>
          </a:bodyPr>
          <a:lstStyle/>
          <a:p>
            <a:pPr indent="0">
              <a:buNone/>
            </a:pPr>
            <a:r>
              <a:rPr lang="nl-NL" dirty="0"/>
              <a:t>Mag je fietslicht ook knipperen? </a:t>
            </a:r>
            <a:br>
              <a:rPr lang="nl-NL" dirty="0"/>
            </a:br>
            <a:endParaRPr lang="nl-NL" dirty="0"/>
          </a:p>
          <a:p>
            <a:pPr marL="514350" indent="-514350">
              <a:buClr>
                <a:srgbClr val="EA4A1C"/>
              </a:buClr>
              <a:buFont typeface="+mj-lt"/>
              <a:buAutoNum type="alphaUcPeriod"/>
            </a:pPr>
            <a:r>
              <a:rPr lang="nl-NL" sz="2400" i="1" dirty="0"/>
              <a:t>Ja, zowel vooraan als achteraan.</a:t>
            </a:r>
          </a:p>
          <a:p>
            <a:pPr marL="514350" indent="-514350">
              <a:buClr>
                <a:srgbClr val="EA4A1C"/>
              </a:buClr>
              <a:buFont typeface="+mj-lt"/>
              <a:buAutoNum type="alphaUcPeriod"/>
            </a:pPr>
            <a:r>
              <a:rPr lang="nl-NL" sz="2400" i="1" dirty="0"/>
              <a:t>Ja, maar alleen mijn achterlicht mag knipperen, mijn voorlicht niet.</a:t>
            </a:r>
          </a:p>
          <a:p>
            <a:pPr marL="514350" indent="-514350">
              <a:buClr>
                <a:srgbClr val="EA4A1C"/>
              </a:buClr>
              <a:buFont typeface="+mj-lt"/>
              <a:buAutoNum type="alphaUcPeriod"/>
            </a:pPr>
            <a:r>
              <a:rPr lang="nl-NL" sz="2400" i="1" dirty="0"/>
              <a:t>Neen, dat mag niet.</a:t>
            </a:r>
          </a:p>
        </p:txBody>
      </p:sp>
      <p:pic>
        <p:nvPicPr>
          <p:cNvPr id="4" name="Afbeelding 3">
            <a:extLst>
              <a:ext uri="{FF2B5EF4-FFF2-40B4-BE49-F238E27FC236}">
                <a16:creationId xmlns:a16="http://schemas.microsoft.com/office/drawing/2014/main" id="{18594B92-F2F3-B257-1F53-B2DC705FE5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5653" y="1694583"/>
            <a:ext cx="4860457" cy="3240000"/>
          </a:xfrm>
          <a:prstGeom prst="rect">
            <a:avLst/>
          </a:prstGeom>
        </p:spPr>
      </p:pic>
      <p:sp>
        <p:nvSpPr>
          <p:cNvPr id="3" name="Pijl: links 2">
            <a:extLst>
              <a:ext uri="{FF2B5EF4-FFF2-40B4-BE49-F238E27FC236}">
                <a16:creationId xmlns:a16="http://schemas.microsoft.com/office/drawing/2014/main" id="{9E9C2E92-E136-8894-0562-D686CE179691}"/>
              </a:ext>
            </a:extLst>
          </p:cNvPr>
          <p:cNvSpPr/>
          <p:nvPr/>
        </p:nvSpPr>
        <p:spPr>
          <a:xfrm flipH="1">
            <a:off x="8105343" y="5584620"/>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spTree>
    <p:extLst>
      <p:ext uri="{BB962C8B-B14F-4D97-AF65-F5344CB8AC3E}">
        <p14:creationId xmlns:p14="http://schemas.microsoft.com/office/powerpoint/2010/main" val="1642798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75012" y="4087905"/>
            <a:ext cx="9388510" cy="2107545"/>
          </a:xfrm>
        </p:spPr>
        <p:txBody>
          <a:bodyPr>
            <a:normAutofit fontScale="55000" lnSpcReduction="20000"/>
          </a:bodyPr>
          <a:lstStyle/>
          <a:p>
            <a:pPr indent="0">
              <a:lnSpc>
                <a:spcPct val="120000"/>
              </a:lnSpc>
              <a:buNone/>
            </a:pPr>
            <a:r>
              <a:rPr lang="nl-NL" sz="4000" dirty="0"/>
              <a:t>In België mogen fietslichten knipperen. De lichten moeten zelfs niet 'vast' gemonteerd zijn maar mogen ook bevestigd worden aan je kleding of je rugzak. Uit onderzoek blijkt echter dat een continu brandend licht wel veiliger is dan een knipperend licht, omdat andere weggebruikers hiermee beter je koers en snelheid kunnen inschatten. </a:t>
            </a:r>
            <a:endParaRPr lang="nl-BE" sz="4000"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75012" y="754171"/>
            <a:ext cx="4320988" cy="23386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400" dirty="0">
                <a:solidFill>
                  <a:srgbClr val="EA4A1C"/>
                </a:solidFill>
              </a:rPr>
              <a:t>A. </a:t>
            </a:r>
            <a:r>
              <a:rPr lang="nl-NL" sz="2400" i="1" dirty="0">
                <a:solidFill>
                  <a:srgbClr val="EA4A1C"/>
                </a:solidFill>
              </a:rPr>
              <a:t>Ja, zowel vooraan als achteraan.</a:t>
            </a:r>
            <a:endParaRPr lang="en-US" sz="2400" dirty="0">
              <a:solidFill>
                <a:srgbClr val="EA4A1C"/>
              </a:solidFill>
            </a:endParaRPr>
          </a:p>
          <a:p>
            <a:pPr indent="0">
              <a:buNone/>
            </a:pPr>
            <a:br>
              <a:rPr lang="nl-NL" sz="4400" dirty="0"/>
            </a:br>
            <a:endParaRPr lang="nl-BE" sz="4400" dirty="0"/>
          </a:p>
        </p:txBody>
      </p:sp>
      <p:sp>
        <p:nvSpPr>
          <p:cNvPr id="3" name="Pijl: links 2">
            <a:extLst>
              <a:ext uri="{FF2B5EF4-FFF2-40B4-BE49-F238E27FC236}">
                <a16:creationId xmlns:a16="http://schemas.microsoft.com/office/drawing/2014/main" id="{C6296A05-227C-05E1-F5C0-0B936C708FCF}"/>
              </a:ext>
            </a:extLst>
          </p:cNvPr>
          <p:cNvSpPr/>
          <p:nvPr/>
        </p:nvSpPr>
        <p:spPr>
          <a:xfrm>
            <a:off x="8122922" y="5787706"/>
            <a:ext cx="3146162" cy="1015872"/>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4" name="Afbeelding 3">
            <a:extLst>
              <a:ext uri="{FF2B5EF4-FFF2-40B4-BE49-F238E27FC236}">
                <a16:creationId xmlns:a16="http://schemas.microsoft.com/office/drawing/2014/main" id="{69CB6CD8-8002-2126-2D31-821CFC37C1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3065" y="754171"/>
            <a:ext cx="4860457" cy="3240000"/>
          </a:xfrm>
          <a:prstGeom prst="rect">
            <a:avLst/>
          </a:prstGeom>
        </p:spPr>
      </p:pic>
    </p:spTree>
    <p:extLst>
      <p:ext uri="{BB962C8B-B14F-4D97-AF65-F5344CB8AC3E}">
        <p14:creationId xmlns:p14="http://schemas.microsoft.com/office/powerpoint/2010/main" val="511809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000" b="1" dirty="0">
                <a:solidFill>
                  <a:srgbClr val="0069B1"/>
                </a:solidFill>
                <a:hlinkClick r:id="rId2" action="ppaction://hlinksldjump">
                  <a:extLst>
                    <a:ext uri="{A12FA001-AC4F-418D-AE19-62706E023703}">
                      <ahyp:hlinkClr xmlns:ahyp="http://schemas.microsoft.com/office/drawing/2018/hyperlinkcolor" val="tx"/>
                    </a:ext>
                  </a:extLst>
                </a:hlinkClick>
              </a:rPr>
              <a:t>Makkelijk</a:t>
            </a:r>
            <a:endParaRPr lang="nl-BE" sz="2000" b="1" dirty="0">
              <a:solidFill>
                <a:srgbClr val="0069B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000" b="1" dirty="0">
                <a:solidFill>
                  <a:srgbClr val="0069B1"/>
                </a:solidFill>
                <a:hlinkClick r:id="rId3" action="ppaction://hlinksldjump">
                  <a:extLst>
                    <a:ext uri="{A12FA001-AC4F-418D-AE19-62706E023703}">
                      <ahyp:hlinkClr xmlns:ahyp="http://schemas.microsoft.com/office/drawing/2018/hyperlinkcolor" val="tx"/>
                    </a:ext>
                  </a:extLst>
                </a:hlinkClick>
              </a:rPr>
              <a:t>Moeilijk</a:t>
            </a:r>
            <a:endParaRPr lang="nl-BE" sz="2000" b="1" dirty="0">
              <a:solidFill>
                <a:srgbClr val="0069B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el 9">
            <a:extLst>
              <a:ext uri="{FF2B5EF4-FFF2-40B4-BE49-F238E27FC236}">
                <a16:creationId xmlns:a16="http://schemas.microsoft.com/office/drawing/2014/main" id="{0F1F5DE0-B68F-D504-BD31-78EB73408589}"/>
              </a:ext>
            </a:extLst>
          </p:cNvPr>
          <p:cNvSpPr>
            <a:spLocks noGrp="1"/>
          </p:cNvSpPr>
          <p:nvPr>
            <p:ph type="title"/>
          </p:nvPr>
        </p:nvSpPr>
        <p:spPr/>
        <p:txBody>
          <a:bodyPr/>
          <a:lstStyle/>
          <a:p>
            <a:r>
              <a:rPr lang="nl-NL" dirty="0">
                <a:solidFill>
                  <a:srgbClr val="EA4A1C"/>
                </a:solidFill>
              </a:rPr>
              <a:t>Gedrag</a:t>
            </a:r>
            <a:endParaRPr lang="nl-BE" dirty="0">
              <a:solidFill>
                <a:srgbClr val="EA4A1C"/>
              </a:solidFill>
            </a:endParaRPr>
          </a:p>
        </p:txBody>
      </p:sp>
    </p:spTree>
    <p:extLst>
      <p:ext uri="{BB962C8B-B14F-4D97-AF65-F5344CB8AC3E}">
        <p14:creationId xmlns:p14="http://schemas.microsoft.com/office/powerpoint/2010/main" val="2997899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D55D1-63EC-DA37-C80E-AE115B64CD35}"/>
              </a:ext>
            </a:extLst>
          </p:cNvPr>
          <p:cNvSpPr>
            <a:spLocks noGrp="1"/>
          </p:cNvSpPr>
          <p:nvPr>
            <p:ph type="title"/>
          </p:nvPr>
        </p:nvSpPr>
        <p:spPr/>
        <p:txBody>
          <a:bodyPr/>
          <a:lstStyle/>
          <a:p>
            <a:r>
              <a:rPr lang="nl-BE" dirty="0">
                <a:solidFill>
                  <a:srgbClr val="EA4A1C"/>
                </a:solidFill>
              </a:rPr>
              <a:t>Eén tegen de klas</a:t>
            </a:r>
          </a:p>
        </p:txBody>
      </p:sp>
      <p:sp>
        <p:nvSpPr>
          <p:cNvPr id="4" name="Tijdelijke aanduiding voor tekst 3">
            <a:extLst>
              <a:ext uri="{FF2B5EF4-FFF2-40B4-BE49-F238E27FC236}">
                <a16:creationId xmlns:a16="http://schemas.microsoft.com/office/drawing/2014/main" id="{574B1A32-7B6E-1108-9B48-BFD138121236}"/>
              </a:ext>
            </a:extLst>
          </p:cNvPr>
          <p:cNvSpPr>
            <a:spLocks noGrp="1"/>
          </p:cNvSpPr>
          <p:nvPr>
            <p:ph type="body" sz="quarter" idx="13"/>
          </p:nvPr>
        </p:nvSpPr>
        <p:spPr/>
        <p:txBody>
          <a:bodyPr vert="horz" lIns="91440" tIns="45720" rIns="91440" bIns="45720" rtlCol="0" anchor="t">
            <a:normAutofit/>
          </a:bodyPr>
          <a:lstStyle/>
          <a:p>
            <a:pPr marL="0" indent="0">
              <a:buNone/>
            </a:pPr>
            <a:r>
              <a:rPr lang="nl-BE" dirty="0"/>
              <a:t>Kijk eerst naar de speluitleg </a:t>
            </a:r>
            <a:br>
              <a:rPr lang="nl-BE" dirty="0"/>
            </a:br>
            <a:r>
              <a:rPr lang="nl-BE" dirty="0"/>
              <a:t>in het volgende filmpje</a:t>
            </a:r>
          </a:p>
          <a:p>
            <a:pPr marL="0" indent="0">
              <a:buNone/>
            </a:pPr>
            <a:br>
              <a:rPr lang="nl-BE" dirty="0"/>
            </a:br>
            <a:r>
              <a:rPr lang="nl-BE" sz="1600" dirty="0">
                <a:hlinkClick r:id="rId3"/>
              </a:rPr>
              <a:t>Instructie Fietsquiz - video</a:t>
            </a:r>
            <a:endParaRPr lang="nl-BE" sz="2400" dirty="0"/>
          </a:p>
        </p:txBody>
      </p:sp>
      <p:pic>
        <p:nvPicPr>
          <p:cNvPr id="3" name="Onlinemedia 2" title="Instructie Fietsquiz">
            <a:hlinkClick r:id="" action="ppaction://media"/>
            <a:extLst>
              <a:ext uri="{FF2B5EF4-FFF2-40B4-BE49-F238E27FC236}">
                <a16:creationId xmlns:a16="http://schemas.microsoft.com/office/drawing/2014/main" id="{974799B1-2E87-EB07-6127-E1186229B2C9}"/>
              </a:ext>
            </a:extLst>
          </p:cNvPr>
          <p:cNvPicPr>
            <a:picLocks noGrp="1" noRot="1" noChangeAspect="1"/>
          </p:cNvPicPr>
          <p:nvPr>
            <p:ph sz="quarter" idx="14"/>
            <a:videoFile r:link="rId1"/>
          </p:nvPr>
        </p:nvPicPr>
        <p:blipFill>
          <a:blip r:embed="rId4"/>
          <a:stretch>
            <a:fillRect/>
          </a:stretch>
        </p:blipFill>
        <p:spPr>
          <a:xfrm>
            <a:off x="5695951" y="1903218"/>
            <a:ext cx="5400000" cy="3051563"/>
          </a:xfrm>
          <a:prstGeom prst="rect">
            <a:avLst/>
          </a:prstGeom>
        </p:spPr>
      </p:pic>
    </p:spTree>
    <p:extLst>
      <p:ext uri="{BB962C8B-B14F-4D97-AF65-F5344CB8AC3E}">
        <p14:creationId xmlns:p14="http://schemas.microsoft.com/office/powerpoint/2010/main" val="160896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dirty="0">
                <a:solidFill>
                  <a:srgbClr val="EA4A1C"/>
                </a:solidFill>
              </a:rPr>
              <a:t>Gedrag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1422"/>
            <a:ext cx="6150275" cy="4090814"/>
          </a:xfrm>
        </p:spPr>
        <p:txBody>
          <a:bodyPr>
            <a:normAutofit/>
          </a:bodyPr>
          <a:lstStyle/>
          <a:p>
            <a:pPr indent="0">
              <a:buNone/>
            </a:pPr>
            <a:r>
              <a:rPr lang="nl-BE" sz="2800" dirty="0"/>
              <a:t>Mag je een bericht sturen als je aan het fietsen bent?</a:t>
            </a:r>
          </a:p>
          <a:p>
            <a:pPr indent="0">
              <a:buNone/>
            </a:pPr>
            <a:endParaRPr lang="nl-NL" dirty="0"/>
          </a:p>
          <a:p>
            <a:pPr marL="514350" indent="-514350">
              <a:buClr>
                <a:srgbClr val="EA4A1C"/>
              </a:buClr>
              <a:buFont typeface="+mj-lt"/>
              <a:buAutoNum type="alphaUcPeriod"/>
            </a:pPr>
            <a:r>
              <a:rPr lang="nl-BE" sz="2400" i="1" dirty="0"/>
              <a:t>Ja, dat mag.</a:t>
            </a:r>
          </a:p>
          <a:p>
            <a:pPr marL="514350" indent="-514350">
              <a:buClr>
                <a:srgbClr val="EA4A1C"/>
              </a:buClr>
              <a:buFont typeface="+mj-lt"/>
              <a:buAutoNum type="alphaUcPeriod"/>
            </a:pPr>
            <a:r>
              <a:rPr lang="nl-BE" sz="2400" i="1" dirty="0"/>
              <a:t>Neen, alleen handenvrij telefoneren mag op de fiets.</a:t>
            </a:r>
          </a:p>
          <a:p>
            <a:pPr marL="514350" indent="-514350">
              <a:buClr>
                <a:srgbClr val="EA4A1C"/>
              </a:buClr>
              <a:buFont typeface="+mj-lt"/>
              <a:buAutoNum type="alphaUcPeriod"/>
            </a:pPr>
            <a:r>
              <a:rPr lang="nl-BE" sz="2400" i="1" dirty="0"/>
              <a:t>Neen, zowel handenvrij telefoneren als sms’en mag niet.</a:t>
            </a:r>
          </a:p>
          <a:p>
            <a:pPr marL="0" indent="0">
              <a:buNone/>
            </a:pPr>
            <a:endParaRPr lang="nl-BE" dirty="0"/>
          </a:p>
        </p:txBody>
      </p:sp>
      <p:pic>
        <p:nvPicPr>
          <p:cNvPr id="3" name="Afbeelding 2">
            <a:extLst>
              <a:ext uri="{FF2B5EF4-FFF2-40B4-BE49-F238E27FC236}">
                <a16:creationId xmlns:a16="http://schemas.microsoft.com/office/drawing/2014/main" id="{9202DA5A-EE82-0A5E-6BF4-966F6030FB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0819" y="1691421"/>
            <a:ext cx="4869258" cy="3240000"/>
          </a:xfrm>
          <a:prstGeom prst="rect">
            <a:avLst/>
          </a:prstGeom>
        </p:spPr>
      </p:pic>
      <p:sp>
        <p:nvSpPr>
          <p:cNvPr id="4" name="Pijl: links 3">
            <a:extLst>
              <a:ext uri="{FF2B5EF4-FFF2-40B4-BE49-F238E27FC236}">
                <a16:creationId xmlns:a16="http://schemas.microsoft.com/office/drawing/2014/main" id="{3FD00506-3F13-2C30-35BF-29A57D47D3B2}"/>
              </a:ext>
            </a:extLst>
          </p:cNvPr>
          <p:cNvSpPr/>
          <p:nvPr/>
        </p:nvSpPr>
        <p:spPr>
          <a:xfrm flipH="1">
            <a:off x="8190843" y="5468078"/>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spTree>
    <p:extLst>
      <p:ext uri="{BB962C8B-B14F-4D97-AF65-F5344CB8AC3E}">
        <p14:creationId xmlns:p14="http://schemas.microsoft.com/office/powerpoint/2010/main" val="421377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71400" y="4284669"/>
            <a:ext cx="9386438" cy="1916401"/>
          </a:xfrm>
        </p:spPr>
        <p:txBody>
          <a:bodyPr>
            <a:normAutofit fontScale="40000" lnSpcReduction="20000"/>
          </a:bodyPr>
          <a:lstStyle/>
          <a:p>
            <a:pPr indent="0">
              <a:lnSpc>
                <a:spcPct val="120000"/>
              </a:lnSpc>
              <a:buNone/>
            </a:pPr>
            <a:r>
              <a:rPr lang="nl-NL" sz="5000" dirty="0"/>
              <a:t>Een sms sturen of telefoneren terwijl je je gsm in de hand houdt, is verboden. Op de fiets moet je aandacht hebben voor de omgeving: een auto die plots uit een straat komt gereden, een voetganger die oversteekt ... Als je aan het bellen bent, werken je reflexen niet zo goed omdat je je aandacht moet verdelen.</a:t>
            </a:r>
            <a:endParaRPr lang="nl-BE" sz="5000" dirty="0"/>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71400" y="741024"/>
            <a:ext cx="4602506" cy="191640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rgbClr val="EA4A1C"/>
                </a:solidFill>
              </a:rPr>
              <a:t>B. </a:t>
            </a:r>
            <a:r>
              <a:rPr lang="nl-BE" sz="2400" i="1" dirty="0">
                <a:solidFill>
                  <a:srgbClr val="EA4A1C"/>
                </a:solidFill>
              </a:rPr>
              <a:t>Neen, alleen handenvrij telefoneren mag op de fiets.</a:t>
            </a:r>
            <a:br>
              <a:rPr lang="nl-NL" sz="4400" dirty="0">
                <a:solidFill>
                  <a:srgbClr val="EA4A1C"/>
                </a:solidFill>
              </a:rPr>
            </a:br>
            <a:endParaRPr lang="nl-BE" sz="4400" dirty="0">
              <a:solidFill>
                <a:srgbClr val="EA4A1C"/>
              </a:solidFill>
            </a:endParaRPr>
          </a:p>
        </p:txBody>
      </p:sp>
      <p:sp>
        <p:nvSpPr>
          <p:cNvPr id="2" name="Pijl: links 1">
            <a:extLst>
              <a:ext uri="{FF2B5EF4-FFF2-40B4-BE49-F238E27FC236}">
                <a16:creationId xmlns:a16="http://schemas.microsoft.com/office/drawing/2014/main" id="{4D1DA6BF-F0D0-C870-9BCA-44846F546A41}"/>
              </a:ext>
            </a:extLst>
          </p:cNvPr>
          <p:cNvSpPr/>
          <p:nvPr/>
        </p:nvSpPr>
        <p:spPr>
          <a:xfrm>
            <a:off x="8419014" y="5391699"/>
            <a:ext cx="3146162" cy="1015872"/>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4" name="Afbeelding 3">
            <a:extLst>
              <a:ext uri="{FF2B5EF4-FFF2-40B4-BE49-F238E27FC236}">
                <a16:creationId xmlns:a16="http://schemas.microsoft.com/office/drawing/2014/main" id="{A87B010B-730B-B473-9C25-218DE53226EC}"/>
              </a:ext>
            </a:extLst>
          </p:cNvPr>
          <p:cNvPicPr>
            <a:picLocks noChangeAspect="1"/>
          </p:cNvPicPr>
          <p:nvPr/>
        </p:nvPicPr>
        <p:blipFill>
          <a:blip r:embed="rId3"/>
          <a:stretch>
            <a:fillRect/>
          </a:stretch>
        </p:blipFill>
        <p:spPr>
          <a:xfrm>
            <a:off x="6297837" y="741025"/>
            <a:ext cx="4860001" cy="3240000"/>
          </a:xfrm>
          <a:prstGeom prst="rect">
            <a:avLst/>
          </a:prstGeom>
        </p:spPr>
      </p:pic>
    </p:spTree>
    <p:extLst>
      <p:ext uri="{BB962C8B-B14F-4D97-AF65-F5344CB8AC3E}">
        <p14:creationId xmlns:p14="http://schemas.microsoft.com/office/powerpoint/2010/main" val="3787044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dirty="0">
                <a:solidFill>
                  <a:srgbClr val="EA4A1C"/>
                </a:solidFill>
              </a:rPr>
              <a:t>Gedrag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711188"/>
            <a:ext cx="6076227" cy="4062083"/>
          </a:xfrm>
        </p:spPr>
        <p:txBody>
          <a:bodyPr>
            <a:normAutofit/>
          </a:bodyPr>
          <a:lstStyle/>
          <a:p>
            <a:pPr indent="0">
              <a:buNone/>
            </a:pPr>
            <a:r>
              <a:rPr lang="nl-BE" dirty="0"/>
              <a:t>Waar moet je in deze situatie het meest op letten?</a:t>
            </a:r>
          </a:p>
          <a:p>
            <a:pPr indent="0">
              <a:buNone/>
            </a:pPr>
            <a:endParaRPr lang="nl-BE" dirty="0"/>
          </a:p>
          <a:p>
            <a:pPr marL="514350" indent="-514350">
              <a:buClr>
                <a:srgbClr val="EA4A1C"/>
              </a:buClr>
              <a:buFont typeface="+mj-lt"/>
              <a:buAutoNum type="alphaUcPeriod"/>
            </a:pPr>
            <a:r>
              <a:rPr lang="nl-BE" sz="2400" i="1" dirty="0"/>
              <a:t>Dat ik niet te snel rijd.</a:t>
            </a:r>
          </a:p>
          <a:p>
            <a:pPr marL="514350" indent="-514350">
              <a:buClr>
                <a:srgbClr val="EA4A1C"/>
              </a:buClr>
              <a:buFont typeface="+mj-lt"/>
              <a:buAutoNum type="alphaUcPeriod"/>
            </a:pPr>
            <a:r>
              <a:rPr lang="nl-BE" sz="2400" i="1" dirty="0"/>
              <a:t>De auto die op de rijbaan rijdt.</a:t>
            </a:r>
          </a:p>
          <a:p>
            <a:pPr marL="514350" indent="-514350">
              <a:buClr>
                <a:srgbClr val="EA4A1C"/>
              </a:buClr>
              <a:buFont typeface="+mj-lt"/>
              <a:buAutoNum type="alphaUcPeriod"/>
            </a:pPr>
            <a:r>
              <a:rPr lang="nl-BE" sz="2400" i="1" dirty="0"/>
              <a:t>De geparkeerde auto.</a:t>
            </a:r>
          </a:p>
          <a:p>
            <a:endParaRPr lang="nl-BE" dirty="0"/>
          </a:p>
        </p:txBody>
      </p:sp>
      <p:pic>
        <p:nvPicPr>
          <p:cNvPr id="3" name="Afbeelding 2">
            <a:extLst>
              <a:ext uri="{FF2B5EF4-FFF2-40B4-BE49-F238E27FC236}">
                <a16:creationId xmlns:a16="http://schemas.microsoft.com/office/drawing/2014/main" id="{D7E4685C-DCCE-99C5-2A11-667B3210F5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6797" y="1711188"/>
            <a:ext cx="4891763" cy="3240000"/>
          </a:xfrm>
          <a:prstGeom prst="rect">
            <a:avLst/>
          </a:prstGeom>
        </p:spPr>
      </p:pic>
      <p:sp>
        <p:nvSpPr>
          <p:cNvPr id="4" name="Pijl: links 3">
            <a:extLst>
              <a:ext uri="{FF2B5EF4-FFF2-40B4-BE49-F238E27FC236}">
                <a16:creationId xmlns:a16="http://schemas.microsoft.com/office/drawing/2014/main" id="{74AE4BE4-51BD-E650-C031-E1F5DC2DA6FF}"/>
              </a:ext>
            </a:extLst>
          </p:cNvPr>
          <p:cNvSpPr/>
          <p:nvPr/>
        </p:nvSpPr>
        <p:spPr>
          <a:xfrm flipH="1">
            <a:off x="8208375" y="5575816"/>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spTree>
    <p:extLst>
      <p:ext uri="{BB962C8B-B14F-4D97-AF65-F5344CB8AC3E}">
        <p14:creationId xmlns:p14="http://schemas.microsoft.com/office/powerpoint/2010/main" val="4112214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57082" y="4087906"/>
            <a:ext cx="9430350" cy="2002176"/>
          </a:xfrm>
        </p:spPr>
        <p:txBody>
          <a:bodyPr>
            <a:noAutofit/>
          </a:bodyPr>
          <a:lstStyle/>
          <a:p>
            <a:pPr indent="0">
              <a:lnSpc>
                <a:spcPct val="100000"/>
              </a:lnSpc>
              <a:buNone/>
            </a:pPr>
            <a:r>
              <a:rPr lang="nl-NL" sz="2400" dirty="0"/>
              <a:t>Let vooral op de geparkeerde auto naast je, want die heeft zijn richtingaanwijzer aan. Een bestuurder kan je vanuit deze situatie moeilijk zien. Let dus op stop- of achteruitrijlichten van de auto’s en op mensen die willen uitstappen en zorg dat je indien nodig kan stoppen. </a:t>
            </a:r>
            <a:endParaRPr lang="nl-BE" sz="2400"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57082" y="731712"/>
            <a:ext cx="4388440" cy="26976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rgbClr val="EA4A1C"/>
                </a:solidFill>
              </a:rPr>
              <a:t>C. </a:t>
            </a:r>
            <a:r>
              <a:rPr lang="nl-BE" sz="2400" i="1" dirty="0">
                <a:solidFill>
                  <a:srgbClr val="EA4A1C"/>
                </a:solidFill>
              </a:rPr>
              <a:t>De geparkeerde auto.</a:t>
            </a:r>
            <a:br>
              <a:rPr lang="nl-NL" sz="4400" dirty="0">
                <a:solidFill>
                  <a:srgbClr val="EA4A1C"/>
                </a:solidFill>
              </a:rPr>
            </a:br>
            <a:endParaRPr lang="nl-BE" sz="4400" dirty="0">
              <a:solidFill>
                <a:srgbClr val="EA4A1C"/>
              </a:solidFill>
            </a:endParaRPr>
          </a:p>
        </p:txBody>
      </p:sp>
      <p:sp>
        <p:nvSpPr>
          <p:cNvPr id="2" name="Pijl: links 1">
            <a:extLst>
              <a:ext uri="{FF2B5EF4-FFF2-40B4-BE49-F238E27FC236}">
                <a16:creationId xmlns:a16="http://schemas.microsoft.com/office/drawing/2014/main" id="{EE63DFEB-282A-1F36-F5BA-52B535DE1F4C}"/>
              </a:ext>
            </a:extLst>
          </p:cNvPr>
          <p:cNvSpPr/>
          <p:nvPr/>
        </p:nvSpPr>
        <p:spPr>
          <a:xfrm>
            <a:off x="8520933" y="5718072"/>
            <a:ext cx="3146162" cy="1015872"/>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4" name="Afbeelding 3">
            <a:extLst>
              <a:ext uri="{FF2B5EF4-FFF2-40B4-BE49-F238E27FC236}">
                <a16:creationId xmlns:a16="http://schemas.microsoft.com/office/drawing/2014/main" id="{40E68A73-EC9D-0AAE-8283-6778950BE7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5669" y="731712"/>
            <a:ext cx="4891763" cy="3240000"/>
          </a:xfrm>
          <a:prstGeom prst="rect">
            <a:avLst/>
          </a:prstGeom>
        </p:spPr>
      </p:pic>
    </p:spTree>
    <p:extLst>
      <p:ext uri="{BB962C8B-B14F-4D97-AF65-F5344CB8AC3E}">
        <p14:creationId xmlns:p14="http://schemas.microsoft.com/office/powerpoint/2010/main" val="3169469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rgbClr val="0069B1"/>
                </a:solidFill>
                <a:hlinkClick r:id="rId2" action="ppaction://hlinksldjump">
                  <a:extLst>
                    <a:ext uri="{A12FA001-AC4F-418D-AE19-62706E023703}">
                      <ahyp:hlinkClr xmlns:ahyp="http://schemas.microsoft.com/office/drawing/2018/hyperlinkcolor" val="tx"/>
                    </a:ext>
                  </a:extLst>
                </a:hlinkClick>
              </a:rPr>
              <a:t>Makkelijk</a:t>
            </a:r>
            <a:endParaRPr lang="nl-BE" sz="2400" b="1" dirty="0">
              <a:solidFill>
                <a:srgbClr val="0069B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rgbClr val="0069B1"/>
                </a:solidFill>
                <a:hlinkClick r:id="rId3" action="ppaction://hlinksldjump">
                  <a:extLst>
                    <a:ext uri="{A12FA001-AC4F-418D-AE19-62706E023703}">
                      <ahyp:hlinkClr xmlns:ahyp="http://schemas.microsoft.com/office/drawing/2018/hyperlinkcolor" val="tx"/>
                    </a:ext>
                  </a:extLst>
                </a:hlinkClick>
              </a:rPr>
              <a:t>Moeilijk</a:t>
            </a:r>
            <a:endParaRPr lang="nl-BE" sz="2400" b="1" dirty="0">
              <a:solidFill>
                <a:srgbClr val="0069B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a:extLst>
              <a:ext uri="{FF2B5EF4-FFF2-40B4-BE49-F238E27FC236}">
                <a16:creationId xmlns:a16="http://schemas.microsoft.com/office/drawing/2014/main" id="{F06636B7-A711-9107-E8B8-3BFB258E84E7}"/>
              </a:ext>
            </a:extLst>
          </p:cNvPr>
          <p:cNvSpPr>
            <a:spLocks noGrp="1"/>
          </p:cNvSpPr>
          <p:nvPr>
            <p:ph type="title"/>
          </p:nvPr>
        </p:nvSpPr>
        <p:spPr/>
        <p:txBody>
          <a:bodyPr/>
          <a:lstStyle/>
          <a:p>
            <a:r>
              <a:rPr lang="nl-NL" dirty="0">
                <a:solidFill>
                  <a:srgbClr val="EA4A1C"/>
                </a:solidFill>
              </a:rPr>
              <a:t>Veiligheid</a:t>
            </a:r>
            <a:endParaRPr lang="nl-BE" dirty="0">
              <a:solidFill>
                <a:srgbClr val="EA4A1C"/>
              </a:solidFill>
            </a:endParaRPr>
          </a:p>
        </p:txBody>
      </p:sp>
    </p:spTree>
    <p:extLst>
      <p:ext uri="{BB962C8B-B14F-4D97-AF65-F5344CB8AC3E}">
        <p14:creationId xmlns:p14="http://schemas.microsoft.com/office/powerpoint/2010/main" val="230049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dirty="0">
                <a:solidFill>
                  <a:srgbClr val="EA4A1C"/>
                </a:solidFill>
              </a:rPr>
              <a:t>Veiligheid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691421"/>
            <a:ext cx="6174838" cy="4117709"/>
          </a:xfrm>
        </p:spPr>
        <p:txBody>
          <a:bodyPr>
            <a:normAutofit/>
          </a:bodyPr>
          <a:lstStyle/>
          <a:p>
            <a:pPr indent="0">
              <a:buNone/>
            </a:pPr>
            <a:r>
              <a:rPr lang="nl-NL" sz="2800" dirty="0"/>
              <a:t>Mag je achterop het bagagerek meefietsen?</a:t>
            </a:r>
          </a:p>
          <a:p>
            <a:pPr indent="0">
              <a:buNone/>
            </a:pPr>
            <a:endParaRPr lang="nl-NL" sz="2800" dirty="0"/>
          </a:p>
          <a:p>
            <a:pPr marL="514350" indent="-514350">
              <a:buFont typeface="+mj-lt"/>
              <a:buAutoNum type="alphaUcPeriod"/>
            </a:pPr>
            <a:r>
              <a:rPr lang="nl-NL" sz="2400" i="1" dirty="0"/>
              <a:t>Ja, als we voorzichtig zijn.</a:t>
            </a:r>
          </a:p>
          <a:p>
            <a:pPr marL="514350" indent="-514350">
              <a:buFont typeface="+mj-lt"/>
              <a:buAutoNum type="alphaUcPeriod"/>
            </a:pPr>
            <a:r>
              <a:rPr lang="nl-NL" sz="2400" i="1" dirty="0"/>
              <a:t>Ja, maar enkel als er voetsteuntjes voorzien zijn.</a:t>
            </a:r>
          </a:p>
          <a:p>
            <a:pPr marL="514350" indent="-514350">
              <a:buFont typeface="+mj-lt"/>
              <a:buAutoNum type="alphaUcPeriod"/>
            </a:pPr>
            <a:r>
              <a:rPr lang="nl-NL" sz="2400" i="1" dirty="0"/>
              <a:t>Neen, dat mag niet.</a:t>
            </a:r>
          </a:p>
          <a:p>
            <a:endParaRPr lang="nl-BE" dirty="0"/>
          </a:p>
        </p:txBody>
      </p:sp>
      <p:pic>
        <p:nvPicPr>
          <p:cNvPr id="4" name="Afbeelding 3">
            <a:extLst>
              <a:ext uri="{FF2B5EF4-FFF2-40B4-BE49-F238E27FC236}">
                <a16:creationId xmlns:a16="http://schemas.microsoft.com/office/drawing/2014/main" id="{22DF849D-80C2-4F69-9963-011B14D6FE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8766" y="1692457"/>
            <a:ext cx="4873885" cy="3240000"/>
          </a:xfrm>
          <a:prstGeom prst="rect">
            <a:avLst/>
          </a:prstGeom>
        </p:spPr>
      </p:pic>
      <p:sp>
        <p:nvSpPr>
          <p:cNvPr id="3" name="Pijl: links 2">
            <a:extLst>
              <a:ext uri="{FF2B5EF4-FFF2-40B4-BE49-F238E27FC236}">
                <a16:creationId xmlns:a16="http://schemas.microsoft.com/office/drawing/2014/main" id="{01BFB414-B395-6A5E-2087-495F31966272}"/>
              </a:ext>
            </a:extLst>
          </p:cNvPr>
          <p:cNvSpPr/>
          <p:nvPr/>
        </p:nvSpPr>
        <p:spPr>
          <a:xfrm flipH="1">
            <a:off x="8454099" y="5551963"/>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spTree>
    <p:extLst>
      <p:ext uri="{BB962C8B-B14F-4D97-AF65-F5344CB8AC3E}">
        <p14:creationId xmlns:p14="http://schemas.microsoft.com/office/powerpoint/2010/main" val="1998264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66222" y="4392706"/>
            <a:ext cx="9412467" cy="1745159"/>
          </a:xfrm>
        </p:spPr>
        <p:txBody>
          <a:bodyPr>
            <a:normAutofit/>
          </a:bodyPr>
          <a:lstStyle/>
          <a:p>
            <a:pPr indent="0">
              <a:lnSpc>
                <a:spcPct val="100000"/>
              </a:lnSpc>
              <a:buNone/>
            </a:pPr>
            <a:r>
              <a:rPr lang="nl-NL" sz="2400" dirty="0"/>
              <a:t>Je mag als passagier mee op de fiets als de fiets is uitgerust met een speciaal stoeltje of een fietskar. </a:t>
            </a:r>
            <a:br>
              <a:rPr lang="nl-NL" sz="2400" dirty="0"/>
            </a:br>
            <a:r>
              <a:rPr lang="nl-NL" sz="2400" dirty="0"/>
              <a:t>Op de bagagedrager zitten, mag niet.</a:t>
            </a:r>
            <a:endParaRPr lang="nl-BE" sz="2400"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66222" y="759090"/>
            <a:ext cx="4401496" cy="14134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rgbClr val="EA4A1C"/>
                </a:solidFill>
              </a:rPr>
              <a:t>C. </a:t>
            </a:r>
            <a:r>
              <a:rPr lang="nl-NL" sz="2400" i="1" dirty="0">
                <a:solidFill>
                  <a:srgbClr val="EA4A1C"/>
                </a:solidFill>
              </a:rPr>
              <a:t>Neen, dat mag niet.</a:t>
            </a:r>
            <a:endParaRPr lang="nl-BE" sz="4400" dirty="0">
              <a:solidFill>
                <a:srgbClr val="EA4A1C"/>
              </a:solidFill>
            </a:endParaRPr>
          </a:p>
        </p:txBody>
      </p:sp>
      <p:sp>
        <p:nvSpPr>
          <p:cNvPr id="3" name="Pijl: links 2">
            <a:extLst>
              <a:ext uri="{FF2B5EF4-FFF2-40B4-BE49-F238E27FC236}">
                <a16:creationId xmlns:a16="http://schemas.microsoft.com/office/drawing/2014/main" id="{5DABB395-18C2-41EA-315A-50B2511E0CD5}"/>
              </a:ext>
            </a:extLst>
          </p:cNvPr>
          <p:cNvSpPr/>
          <p:nvPr/>
        </p:nvSpPr>
        <p:spPr>
          <a:xfrm>
            <a:off x="8419014" y="5391699"/>
            <a:ext cx="3146162" cy="1015872"/>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4" name="Afbeelding 3">
            <a:extLst>
              <a:ext uri="{FF2B5EF4-FFF2-40B4-BE49-F238E27FC236}">
                <a16:creationId xmlns:a16="http://schemas.microsoft.com/office/drawing/2014/main" id="{A83E4F0E-140C-8B6C-762A-9DBF6C0D2A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4805" y="759090"/>
            <a:ext cx="4873884" cy="3240000"/>
          </a:xfrm>
          <a:prstGeom prst="rect">
            <a:avLst/>
          </a:prstGeom>
        </p:spPr>
      </p:pic>
    </p:spTree>
    <p:extLst>
      <p:ext uri="{BB962C8B-B14F-4D97-AF65-F5344CB8AC3E}">
        <p14:creationId xmlns:p14="http://schemas.microsoft.com/office/powerpoint/2010/main" val="2904738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dirty="0">
                <a:solidFill>
                  <a:srgbClr val="EA4A1C"/>
                </a:solidFill>
              </a:rPr>
              <a:t>Veiligheid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604682"/>
            <a:ext cx="6401543" cy="4308528"/>
          </a:xfrm>
        </p:spPr>
        <p:txBody>
          <a:bodyPr>
            <a:normAutofit lnSpcReduction="10000"/>
          </a:bodyPr>
          <a:lstStyle/>
          <a:p>
            <a:pPr indent="0">
              <a:buNone/>
            </a:pPr>
            <a:r>
              <a:rPr lang="nl-NL" dirty="0"/>
              <a:t>Je komt met de fiets aan een zebrapad waar een gemachtigde opzichter helpt bij het oversteken. Wat kan je het best doen?</a:t>
            </a:r>
            <a:br>
              <a:rPr lang="nl-NL" sz="2400" dirty="0"/>
            </a:br>
            <a:endParaRPr lang="nl-NL" sz="2400" dirty="0"/>
          </a:p>
          <a:p>
            <a:pPr marL="514350" indent="-514350">
              <a:buClr>
                <a:srgbClr val="EA4A1C"/>
              </a:buClr>
              <a:buFont typeface="+mj-lt"/>
              <a:buAutoNum type="alphaUcPeriod"/>
            </a:pPr>
            <a:r>
              <a:rPr lang="nl-NL" sz="2400" i="1" dirty="0"/>
              <a:t>Ik fiets over als ik vind dat dat veilig kan.</a:t>
            </a:r>
          </a:p>
          <a:p>
            <a:pPr marL="514350" indent="-514350">
              <a:buClr>
                <a:srgbClr val="EA4A1C"/>
              </a:buClr>
              <a:buFont typeface="+mj-lt"/>
              <a:buAutoNum type="alphaUcPeriod"/>
            </a:pPr>
            <a:r>
              <a:rPr lang="nl-NL" sz="2400" i="1" dirty="0"/>
              <a:t>Ik fiets over als de gemachtigde opzichter een teken geeft.</a:t>
            </a:r>
          </a:p>
          <a:p>
            <a:pPr marL="514350" indent="-514350">
              <a:buClr>
                <a:srgbClr val="EA4A1C"/>
              </a:buClr>
              <a:buFont typeface="+mj-lt"/>
              <a:buAutoNum type="alphaUcPeriod"/>
            </a:pPr>
            <a:r>
              <a:rPr lang="nl-NL" sz="2400" i="1" dirty="0"/>
              <a:t>Ik stap af en steek over met mijn fiets aan de hand als de gemachtigde opzichter een teken geeft.</a:t>
            </a:r>
          </a:p>
        </p:txBody>
      </p:sp>
      <p:sp>
        <p:nvSpPr>
          <p:cNvPr id="3" name="Pijl: links 2">
            <a:extLst>
              <a:ext uri="{FF2B5EF4-FFF2-40B4-BE49-F238E27FC236}">
                <a16:creationId xmlns:a16="http://schemas.microsoft.com/office/drawing/2014/main" id="{2591B7BB-ACB3-AB56-267C-2A7A2C017EB0}"/>
              </a:ext>
            </a:extLst>
          </p:cNvPr>
          <p:cNvSpPr/>
          <p:nvPr/>
        </p:nvSpPr>
        <p:spPr>
          <a:xfrm flipH="1">
            <a:off x="8781197" y="5236276"/>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pic>
        <p:nvPicPr>
          <p:cNvPr id="7" name="Afbeelding 6" descr="Afbeelding met buitenshuis, kleding, persoon, weg&#10;&#10;Automatisch gegenereerde beschrijving">
            <a:extLst>
              <a:ext uri="{FF2B5EF4-FFF2-40B4-BE49-F238E27FC236}">
                <a16:creationId xmlns:a16="http://schemas.microsoft.com/office/drawing/2014/main" id="{35984E89-B9A8-D11D-6126-9D1576E4E647}"/>
              </a:ext>
            </a:extLst>
          </p:cNvPr>
          <p:cNvPicPr>
            <a:picLocks noChangeAspect="1"/>
          </p:cNvPicPr>
          <p:nvPr/>
        </p:nvPicPr>
        <p:blipFill>
          <a:blip r:embed="rId2"/>
          <a:stretch>
            <a:fillRect/>
          </a:stretch>
        </p:blipFill>
        <p:spPr>
          <a:xfrm>
            <a:off x="6777314" y="1691473"/>
            <a:ext cx="4860000" cy="3240000"/>
          </a:xfrm>
          <a:prstGeom prst="rect">
            <a:avLst/>
          </a:prstGeom>
        </p:spPr>
      </p:pic>
    </p:spTree>
    <p:extLst>
      <p:ext uri="{BB962C8B-B14F-4D97-AF65-F5344CB8AC3E}">
        <p14:creationId xmlns:p14="http://schemas.microsoft.com/office/powerpoint/2010/main" val="4094992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57082" y="4347881"/>
            <a:ext cx="9438160" cy="1878747"/>
          </a:xfrm>
        </p:spPr>
        <p:txBody>
          <a:bodyPr>
            <a:normAutofit/>
          </a:bodyPr>
          <a:lstStyle/>
          <a:p>
            <a:pPr indent="0">
              <a:lnSpc>
                <a:spcPct val="100000"/>
              </a:lnSpc>
              <a:buNone/>
            </a:pPr>
            <a:r>
              <a:rPr lang="nl-NL" sz="2400" dirty="0"/>
              <a:t>Een gemachtigde opzichter mag alleen het verkeer doen stoppen om voetgangers over te laten. Fietsers die oversteken bij een gemachtigde opzichter moeten dus eerst afstappen.</a:t>
            </a:r>
            <a:endParaRPr lang="nl-BE" sz="2400"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57082" y="736719"/>
            <a:ext cx="4338918" cy="28113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400" dirty="0">
                <a:solidFill>
                  <a:srgbClr val="EA4A1C"/>
                </a:solidFill>
              </a:rPr>
              <a:t>C. </a:t>
            </a:r>
            <a:r>
              <a:rPr lang="nl-NL" sz="2400" i="1" dirty="0">
                <a:solidFill>
                  <a:srgbClr val="EA4A1C"/>
                </a:solidFill>
              </a:rPr>
              <a:t>Ik stap af en steek over met mijn fiets aan de hand als de gemachtigde opzichter een teken geeft.</a:t>
            </a:r>
            <a:endParaRPr lang="en-US" sz="2400" dirty="0">
              <a:solidFill>
                <a:srgbClr val="EA4A1C"/>
              </a:solidFill>
            </a:endParaRPr>
          </a:p>
        </p:txBody>
      </p:sp>
      <p:sp>
        <p:nvSpPr>
          <p:cNvPr id="3" name="Pijl: links 2">
            <a:extLst>
              <a:ext uri="{FF2B5EF4-FFF2-40B4-BE49-F238E27FC236}">
                <a16:creationId xmlns:a16="http://schemas.microsoft.com/office/drawing/2014/main" id="{CED87952-CA3D-B8DF-D6D9-00271D4ACC5B}"/>
              </a:ext>
            </a:extLst>
          </p:cNvPr>
          <p:cNvSpPr/>
          <p:nvPr/>
        </p:nvSpPr>
        <p:spPr>
          <a:xfrm>
            <a:off x="8419014" y="5579962"/>
            <a:ext cx="3146162" cy="1015872"/>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2" name="Afbeelding 1" descr="Afbeelding met buitenshuis, kleding, persoon, weg&#10;&#10;Automatisch gegenereerde beschrijving">
            <a:extLst>
              <a:ext uri="{FF2B5EF4-FFF2-40B4-BE49-F238E27FC236}">
                <a16:creationId xmlns:a16="http://schemas.microsoft.com/office/drawing/2014/main" id="{F66AC706-F45F-1FAA-8B80-AD74D980F869}"/>
              </a:ext>
            </a:extLst>
          </p:cNvPr>
          <p:cNvPicPr>
            <a:picLocks noChangeAspect="1"/>
          </p:cNvPicPr>
          <p:nvPr/>
        </p:nvPicPr>
        <p:blipFill>
          <a:blip r:embed="rId3"/>
          <a:stretch>
            <a:fillRect/>
          </a:stretch>
        </p:blipFill>
        <p:spPr>
          <a:xfrm>
            <a:off x="6308347" y="736719"/>
            <a:ext cx="4860000" cy="3240000"/>
          </a:xfrm>
          <a:prstGeom prst="rect">
            <a:avLst/>
          </a:prstGeom>
        </p:spPr>
      </p:pic>
    </p:spTree>
    <p:extLst>
      <p:ext uri="{BB962C8B-B14F-4D97-AF65-F5344CB8AC3E}">
        <p14:creationId xmlns:p14="http://schemas.microsoft.com/office/powerpoint/2010/main" val="1942088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rgbClr val="0069B1"/>
                </a:solidFill>
                <a:hlinkClick r:id="rId2" action="ppaction://hlinksldjump">
                  <a:extLst>
                    <a:ext uri="{A12FA001-AC4F-418D-AE19-62706E023703}">
                      <ahyp:hlinkClr xmlns:ahyp="http://schemas.microsoft.com/office/drawing/2018/hyperlinkcolor" val="tx"/>
                    </a:ext>
                  </a:extLst>
                </a:hlinkClick>
              </a:rPr>
              <a:t>Makkelijk</a:t>
            </a:r>
            <a:endParaRPr lang="nl-BE" sz="2400" b="1" dirty="0">
              <a:solidFill>
                <a:srgbClr val="0069B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rgbClr val="0069B1"/>
                </a:solidFill>
                <a:hlinkClick r:id="rId3" action="ppaction://hlinksldjump">
                  <a:extLst>
                    <a:ext uri="{A12FA001-AC4F-418D-AE19-62706E023703}">
                      <ahyp:hlinkClr xmlns:ahyp="http://schemas.microsoft.com/office/drawing/2018/hyperlinkcolor" val="tx"/>
                    </a:ext>
                  </a:extLst>
                </a:hlinkClick>
              </a:rPr>
              <a:t>Moeilijk</a:t>
            </a:r>
            <a:endParaRPr lang="nl-BE" sz="2400" b="1" dirty="0">
              <a:solidFill>
                <a:srgbClr val="0069B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a:extLst>
              <a:ext uri="{FF2B5EF4-FFF2-40B4-BE49-F238E27FC236}">
                <a16:creationId xmlns:a16="http://schemas.microsoft.com/office/drawing/2014/main" id="{6B08712A-B148-52EE-6E82-C4F92FFD98EB}"/>
              </a:ext>
            </a:extLst>
          </p:cNvPr>
          <p:cNvSpPr>
            <a:spLocks noGrp="1"/>
          </p:cNvSpPr>
          <p:nvPr>
            <p:ph type="title"/>
          </p:nvPr>
        </p:nvSpPr>
        <p:spPr/>
        <p:txBody>
          <a:bodyPr/>
          <a:lstStyle/>
          <a:p>
            <a:r>
              <a:rPr lang="nl-NL" dirty="0">
                <a:solidFill>
                  <a:srgbClr val="EA4A1C"/>
                </a:solidFill>
              </a:rPr>
              <a:t>Plaats op de weg</a:t>
            </a:r>
            <a:endParaRPr lang="nl-BE" dirty="0">
              <a:solidFill>
                <a:srgbClr val="EA4A1C"/>
              </a:solidFill>
            </a:endParaRPr>
          </a:p>
        </p:txBody>
      </p:sp>
    </p:spTree>
    <p:extLst>
      <p:ext uri="{BB962C8B-B14F-4D97-AF65-F5344CB8AC3E}">
        <p14:creationId xmlns:p14="http://schemas.microsoft.com/office/powerpoint/2010/main" val="2223763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3E9FB-9AB4-5B71-B2A9-024BD81BA357}"/>
              </a:ext>
            </a:extLst>
          </p:cNvPr>
          <p:cNvSpPr>
            <a:spLocks noGrp="1"/>
          </p:cNvSpPr>
          <p:nvPr>
            <p:ph type="title"/>
          </p:nvPr>
        </p:nvSpPr>
        <p:spPr>
          <a:xfrm>
            <a:off x="422351" y="258680"/>
            <a:ext cx="11347297" cy="1325563"/>
          </a:xfrm>
        </p:spPr>
        <p:txBody>
          <a:bodyPr/>
          <a:lstStyle/>
          <a:p>
            <a:r>
              <a:rPr lang="nl-NL" dirty="0">
                <a:solidFill>
                  <a:srgbClr val="EA4A1C"/>
                </a:solidFill>
              </a:rPr>
              <a:t>Klik op een categorie</a:t>
            </a:r>
            <a:endParaRPr lang="nl-BE" dirty="0">
              <a:solidFill>
                <a:srgbClr val="EA4A1C"/>
              </a:solidFill>
            </a:endParaRPr>
          </a:p>
        </p:txBody>
      </p:sp>
      <p:sp>
        <p:nvSpPr>
          <p:cNvPr id="34" name="Rechthoek 33">
            <a:extLst>
              <a:ext uri="{FF2B5EF4-FFF2-40B4-BE49-F238E27FC236}">
                <a16:creationId xmlns:a16="http://schemas.microsoft.com/office/drawing/2014/main" id="{3870F992-8BB9-523F-34D9-31142D64D4BB}"/>
              </a:ext>
            </a:extLst>
          </p:cNvPr>
          <p:cNvSpPr/>
          <p:nvPr/>
        </p:nvSpPr>
        <p:spPr>
          <a:xfrm>
            <a:off x="2168291" y="1735032"/>
            <a:ext cx="2160000" cy="1177200"/>
          </a:xfrm>
          <a:prstGeom prst="rect">
            <a:avLst/>
          </a:prstGeom>
          <a:solidFill>
            <a:srgbClr val="9FD9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2000" b="1" dirty="0">
                <a:solidFill>
                  <a:srgbClr val="0069B1"/>
                </a:solidFill>
                <a:hlinkClick r:id="rId2" action="ppaction://hlinksldjump">
                  <a:extLst>
                    <a:ext uri="{A12FA001-AC4F-418D-AE19-62706E023703}">
                      <ahyp:hlinkClr xmlns:ahyp="http://schemas.microsoft.com/office/drawing/2018/hyperlinkcolor" val="tx"/>
                    </a:ext>
                  </a:extLst>
                </a:hlinkClick>
              </a:rPr>
              <a:t>Dode hoek</a:t>
            </a:r>
            <a:endParaRPr lang="nl-BE" sz="2000" b="1" dirty="0">
              <a:solidFill>
                <a:srgbClr val="0069B1"/>
              </a:solidFill>
            </a:endParaRPr>
          </a:p>
        </p:txBody>
      </p:sp>
      <p:sp>
        <p:nvSpPr>
          <p:cNvPr id="35" name="Rechthoek 34">
            <a:extLst>
              <a:ext uri="{FF2B5EF4-FFF2-40B4-BE49-F238E27FC236}">
                <a16:creationId xmlns:a16="http://schemas.microsoft.com/office/drawing/2014/main" id="{EBE7A002-0FDA-2213-D9E6-B888C4B98278}"/>
              </a:ext>
            </a:extLst>
          </p:cNvPr>
          <p:cNvSpPr/>
          <p:nvPr/>
        </p:nvSpPr>
        <p:spPr>
          <a:xfrm>
            <a:off x="2168291" y="3021641"/>
            <a:ext cx="2160000" cy="1177200"/>
          </a:xfrm>
          <a:prstGeom prst="rect">
            <a:avLst/>
          </a:prstGeom>
          <a:solidFill>
            <a:srgbClr val="9FD9F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rgbClr val="0069B1"/>
                </a:solidFill>
                <a:hlinkClick r:id="rId3" action="ppaction://hlinksldjump">
                  <a:extLst>
                    <a:ext uri="{A12FA001-AC4F-418D-AE19-62706E023703}">
                      <ahyp:hlinkClr xmlns:ahyp="http://schemas.microsoft.com/office/drawing/2018/hyperlinkcolor" val="tx"/>
                    </a:ext>
                  </a:extLst>
                </a:hlinkClick>
              </a:rPr>
              <a:t>Gedrag</a:t>
            </a:r>
            <a:endParaRPr lang="nl-BE" sz="2000" b="1" dirty="0">
              <a:solidFill>
                <a:srgbClr val="0069B1"/>
              </a:solidFill>
            </a:endParaRPr>
          </a:p>
        </p:txBody>
      </p:sp>
      <p:sp>
        <p:nvSpPr>
          <p:cNvPr id="36" name="Rechthoek 35">
            <a:extLst>
              <a:ext uri="{FF2B5EF4-FFF2-40B4-BE49-F238E27FC236}">
                <a16:creationId xmlns:a16="http://schemas.microsoft.com/office/drawing/2014/main" id="{FB974A0C-3E6A-7D6B-39CC-41A7C37BF918}"/>
              </a:ext>
            </a:extLst>
          </p:cNvPr>
          <p:cNvSpPr/>
          <p:nvPr/>
        </p:nvSpPr>
        <p:spPr>
          <a:xfrm>
            <a:off x="2171111" y="4301912"/>
            <a:ext cx="2160000" cy="1175483"/>
          </a:xfrm>
          <a:prstGeom prst="rect">
            <a:avLst/>
          </a:prstGeom>
          <a:solidFill>
            <a:srgbClr val="9FD9F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err="1">
                <a:solidFill>
                  <a:srgbClr val="0069B1"/>
                </a:solidFill>
                <a:hlinkClick r:id="rId4" action="ppaction://hlinksldjump">
                  <a:extLst>
                    <a:ext uri="{A12FA001-AC4F-418D-AE19-62706E023703}">
                      <ahyp:hlinkClr xmlns:ahyp="http://schemas.microsoft.com/office/drawing/2018/hyperlinkcolor" val="tx"/>
                    </a:ext>
                  </a:extLst>
                </a:hlinkClick>
              </a:rPr>
              <a:t>Verkeers-borden</a:t>
            </a:r>
            <a:endParaRPr lang="nl-BE" sz="2000" b="1" dirty="0">
              <a:solidFill>
                <a:srgbClr val="0069B1"/>
              </a:solidFill>
            </a:endParaRPr>
          </a:p>
        </p:txBody>
      </p:sp>
      <p:sp>
        <p:nvSpPr>
          <p:cNvPr id="39" name="Rechthoek 38">
            <a:extLst>
              <a:ext uri="{FF2B5EF4-FFF2-40B4-BE49-F238E27FC236}">
                <a16:creationId xmlns:a16="http://schemas.microsoft.com/office/drawing/2014/main" id="{249BB9A9-F892-B271-B4D9-4537E0A06AB1}"/>
              </a:ext>
            </a:extLst>
          </p:cNvPr>
          <p:cNvSpPr/>
          <p:nvPr/>
        </p:nvSpPr>
        <p:spPr>
          <a:xfrm>
            <a:off x="4786764" y="1723753"/>
            <a:ext cx="2160000" cy="1177200"/>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000" b="1" dirty="0">
                <a:solidFill>
                  <a:srgbClr val="0069B1"/>
                </a:solidFill>
                <a:hlinkClick r:id="rId5" action="ppaction://hlinksldjump">
                  <a:extLst>
                    <a:ext uri="{A12FA001-AC4F-418D-AE19-62706E023703}">
                      <ahyp:hlinkClr xmlns:ahyp="http://schemas.microsoft.com/office/drawing/2018/hyperlinkcolor" val="tx"/>
                    </a:ext>
                  </a:extLst>
                </a:hlinkClick>
              </a:rPr>
              <a:t>Voorrang</a:t>
            </a:r>
            <a:endParaRPr lang="nl-BE" sz="2000" b="1" dirty="0">
              <a:solidFill>
                <a:srgbClr val="0069B1"/>
              </a:solidFill>
            </a:endParaRPr>
          </a:p>
        </p:txBody>
      </p:sp>
      <p:sp>
        <p:nvSpPr>
          <p:cNvPr id="40" name="Rechthoek 39">
            <a:extLst>
              <a:ext uri="{FF2B5EF4-FFF2-40B4-BE49-F238E27FC236}">
                <a16:creationId xmlns:a16="http://schemas.microsoft.com/office/drawing/2014/main" id="{66AE5500-9C99-2A4A-E518-EEF8221913E7}"/>
              </a:ext>
            </a:extLst>
          </p:cNvPr>
          <p:cNvSpPr/>
          <p:nvPr/>
        </p:nvSpPr>
        <p:spPr>
          <a:xfrm>
            <a:off x="4786764" y="3021641"/>
            <a:ext cx="2160000" cy="1177200"/>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000" b="1" dirty="0">
                <a:solidFill>
                  <a:srgbClr val="0069B1"/>
                </a:solidFill>
                <a:hlinkClick r:id="rId6" action="ppaction://hlinksldjump">
                  <a:extLst>
                    <a:ext uri="{A12FA001-AC4F-418D-AE19-62706E023703}">
                      <ahyp:hlinkClr xmlns:ahyp="http://schemas.microsoft.com/office/drawing/2018/hyperlinkcolor" val="tx"/>
                    </a:ext>
                  </a:extLst>
                </a:hlinkClick>
              </a:rPr>
              <a:t>Veiligheid</a:t>
            </a:r>
            <a:endParaRPr lang="nl-BE" sz="2000" b="1" dirty="0">
              <a:solidFill>
                <a:srgbClr val="0069B1"/>
              </a:solidFill>
            </a:endParaRPr>
          </a:p>
        </p:txBody>
      </p:sp>
      <p:sp>
        <p:nvSpPr>
          <p:cNvPr id="41" name="Rechthoek 40">
            <a:extLst>
              <a:ext uri="{FF2B5EF4-FFF2-40B4-BE49-F238E27FC236}">
                <a16:creationId xmlns:a16="http://schemas.microsoft.com/office/drawing/2014/main" id="{3CD4A8DE-AA26-F76A-F498-E756B5CCFFCF}"/>
              </a:ext>
            </a:extLst>
          </p:cNvPr>
          <p:cNvSpPr/>
          <p:nvPr/>
        </p:nvSpPr>
        <p:spPr>
          <a:xfrm>
            <a:off x="4786762" y="4304512"/>
            <a:ext cx="2160000" cy="1175483"/>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000" b="1" dirty="0">
                <a:solidFill>
                  <a:srgbClr val="0069B1"/>
                </a:solidFill>
                <a:hlinkClick r:id="rId7" action="ppaction://hlinksldjump">
                  <a:extLst>
                    <a:ext uri="{A12FA001-AC4F-418D-AE19-62706E023703}">
                      <ahyp:hlinkClr xmlns:ahyp="http://schemas.microsoft.com/office/drawing/2018/hyperlinkcolor" val="tx"/>
                    </a:ext>
                  </a:extLst>
                </a:hlinkClick>
              </a:rPr>
              <a:t>Communiceren</a:t>
            </a:r>
            <a:endParaRPr lang="nl-BE" sz="2000" b="1" dirty="0">
              <a:solidFill>
                <a:srgbClr val="0069B1"/>
              </a:solidFill>
            </a:endParaRPr>
          </a:p>
        </p:txBody>
      </p:sp>
      <p:sp>
        <p:nvSpPr>
          <p:cNvPr id="42" name="Rechthoek 41">
            <a:extLst>
              <a:ext uri="{FF2B5EF4-FFF2-40B4-BE49-F238E27FC236}">
                <a16:creationId xmlns:a16="http://schemas.microsoft.com/office/drawing/2014/main" id="{DED48993-2043-ED71-0412-048C7C00DF4A}"/>
              </a:ext>
            </a:extLst>
          </p:cNvPr>
          <p:cNvSpPr/>
          <p:nvPr/>
        </p:nvSpPr>
        <p:spPr>
          <a:xfrm>
            <a:off x="7405235" y="1723753"/>
            <a:ext cx="2160000" cy="1177200"/>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000" b="1" dirty="0">
                <a:solidFill>
                  <a:srgbClr val="0069B1"/>
                </a:solidFill>
                <a:hlinkClick r:id="rId8" action="ppaction://hlinksldjump">
                  <a:extLst>
                    <a:ext uri="{A12FA001-AC4F-418D-AE19-62706E023703}">
                      <ahyp:hlinkClr xmlns:ahyp="http://schemas.microsoft.com/office/drawing/2018/hyperlinkcolor" val="tx"/>
                    </a:ext>
                  </a:extLst>
                </a:hlinkClick>
              </a:rPr>
              <a:t>Zichtbaarheid</a:t>
            </a:r>
            <a:endParaRPr lang="nl-BE" sz="2000" b="1" dirty="0">
              <a:solidFill>
                <a:srgbClr val="0069B1"/>
              </a:solidFill>
            </a:endParaRPr>
          </a:p>
        </p:txBody>
      </p:sp>
      <p:sp>
        <p:nvSpPr>
          <p:cNvPr id="43" name="Rechthoek 42">
            <a:extLst>
              <a:ext uri="{FF2B5EF4-FFF2-40B4-BE49-F238E27FC236}">
                <a16:creationId xmlns:a16="http://schemas.microsoft.com/office/drawing/2014/main" id="{F30B4D40-677F-1C46-D354-90F0626B6954}"/>
              </a:ext>
            </a:extLst>
          </p:cNvPr>
          <p:cNvSpPr/>
          <p:nvPr/>
        </p:nvSpPr>
        <p:spPr>
          <a:xfrm>
            <a:off x="7405237" y="3021640"/>
            <a:ext cx="2160000" cy="1177200"/>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000" b="1" dirty="0">
                <a:solidFill>
                  <a:srgbClr val="0069B1"/>
                </a:solidFill>
                <a:hlinkClick r:id="rId9" action="ppaction://hlinksldjump">
                  <a:extLst>
                    <a:ext uri="{A12FA001-AC4F-418D-AE19-62706E023703}">
                      <ahyp:hlinkClr xmlns:ahyp="http://schemas.microsoft.com/office/drawing/2018/hyperlinkcolor" val="tx"/>
                    </a:ext>
                  </a:extLst>
                </a:hlinkClick>
              </a:rPr>
              <a:t>Plaats op de weg</a:t>
            </a:r>
            <a:endParaRPr lang="nl-BE" sz="2000" b="1" dirty="0">
              <a:solidFill>
                <a:srgbClr val="0069B1"/>
              </a:solidFill>
            </a:endParaRPr>
          </a:p>
        </p:txBody>
      </p:sp>
      <p:sp>
        <p:nvSpPr>
          <p:cNvPr id="44" name="Rechthoek 43">
            <a:extLst>
              <a:ext uri="{FF2B5EF4-FFF2-40B4-BE49-F238E27FC236}">
                <a16:creationId xmlns:a16="http://schemas.microsoft.com/office/drawing/2014/main" id="{0F13B9E5-33DB-1B63-BF7C-4C93919CF6EC}"/>
              </a:ext>
            </a:extLst>
          </p:cNvPr>
          <p:cNvSpPr/>
          <p:nvPr/>
        </p:nvSpPr>
        <p:spPr>
          <a:xfrm>
            <a:off x="7405235" y="4302306"/>
            <a:ext cx="2160000" cy="1177200"/>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000" b="1" dirty="0" err="1">
                <a:solidFill>
                  <a:srgbClr val="0069B1"/>
                </a:solidFill>
                <a:hlinkClick r:id="rId10" action="ppaction://hlinksldjump">
                  <a:extLst>
                    <a:ext uri="{A12FA001-AC4F-418D-AE19-62706E023703}">
                      <ahyp:hlinkClr xmlns:ahyp="http://schemas.microsoft.com/office/drawing/2018/hyperlinkcolor" val="tx"/>
                    </a:ext>
                  </a:extLst>
                </a:hlinkClick>
              </a:rPr>
              <a:t>Verkeers-tekens</a:t>
            </a:r>
            <a:endParaRPr lang="nl-BE" sz="2000" b="1" dirty="0">
              <a:solidFill>
                <a:srgbClr val="0069B1"/>
              </a:solidFill>
            </a:endParaRPr>
          </a:p>
        </p:txBody>
      </p:sp>
    </p:spTree>
    <p:extLst>
      <p:ext uri="{BB962C8B-B14F-4D97-AF65-F5344CB8AC3E}">
        <p14:creationId xmlns:p14="http://schemas.microsoft.com/office/powerpoint/2010/main" val="4237308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4"/>
                                        </p:tgtEl>
                                        <p:attrNameLst>
                                          <p:attrName>fillcolor</p:attrName>
                                        </p:attrNameLst>
                                      </p:cBhvr>
                                      <p:to>
                                        <a:srgbClr val="FF7F7F"/>
                                      </p:to>
                                    </p:animClr>
                                    <p:set>
                                      <p:cBhvr>
                                        <p:cTn id="7" dur="2000" fill="hold"/>
                                        <p:tgtEl>
                                          <p:spTgt spid="34"/>
                                        </p:tgtEl>
                                        <p:attrNameLst>
                                          <p:attrName>fill.type</p:attrName>
                                        </p:attrNameLst>
                                      </p:cBhvr>
                                      <p:to>
                                        <p:strVal val="solid"/>
                                      </p:to>
                                    </p:set>
                                    <p:set>
                                      <p:cBhvr>
                                        <p:cTn id="8" dur="20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9" restart="whenNotActive" fill="hold" evtFilter="cancelBubble" nodeType="interactiveSeq">
                <p:stCondLst>
                  <p:cond evt="onClick" delay="0">
                    <p:tgtEl>
                      <p:spTgt spid="3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9"/>
                                        </p:tgtEl>
                                        <p:attrNameLst>
                                          <p:attrName>fillcolor</p:attrName>
                                        </p:attrNameLst>
                                      </p:cBhvr>
                                      <p:to>
                                        <a:srgbClr val="FF7F7F"/>
                                      </p:to>
                                    </p:animClr>
                                    <p:set>
                                      <p:cBhvr>
                                        <p:cTn id="14" dur="2000" fill="hold"/>
                                        <p:tgtEl>
                                          <p:spTgt spid="39"/>
                                        </p:tgtEl>
                                        <p:attrNameLst>
                                          <p:attrName>fill.type</p:attrName>
                                        </p:attrNameLst>
                                      </p:cBhvr>
                                      <p:to>
                                        <p:strVal val="solid"/>
                                      </p:to>
                                    </p:set>
                                    <p:set>
                                      <p:cBhvr>
                                        <p:cTn id="15" dur="20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16" restart="whenNotActive" fill="hold" evtFilter="cancelBubble" nodeType="interactiveSeq">
                <p:stCondLst>
                  <p:cond evt="onClick" delay="0">
                    <p:tgtEl>
                      <p:spTgt spid="4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2"/>
                                        </p:tgtEl>
                                        <p:attrNameLst>
                                          <p:attrName>fillcolor</p:attrName>
                                        </p:attrNameLst>
                                      </p:cBhvr>
                                      <p:to>
                                        <a:srgbClr val="FF7F7F"/>
                                      </p:to>
                                    </p:animClr>
                                    <p:set>
                                      <p:cBhvr>
                                        <p:cTn id="21" dur="2000" fill="hold"/>
                                        <p:tgtEl>
                                          <p:spTgt spid="42"/>
                                        </p:tgtEl>
                                        <p:attrNameLst>
                                          <p:attrName>fill.type</p:attrName>
                                        </p:attrNameLst>
                                      </p:cBhvr>
                                      <p:to>
                                        <p:strVal val="solid"/>
                                      </p:to>
                                    </p:set>
                                    <p:set>
                                      <p:cBhvr>
                                        <p:cTn id="22" dur="200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23" restart="whenNotActive" fill="hold" evtFilter="cancelBubble" nodeType="interactiveSeq">
                <p:stCondLst>
                  <p:cond evt="onClick" delay="0">
                    <p:tgtEl>
                      <p:spTgt spid="3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5"/>
                                        </p:tgtEl>
                                        <p:attrNameLst>
                                          <p:attrName>fillcolor</p:attrName>
                                        </p:attrNameLst>
                                      </p:cBhvr>
                                      <p:to>
                                        <a:srgbClr val="FF7F7F"/>
                                      </p:to>
                                    </p:animClr>
                                    <p:set>
                                      <p:cBhvr>
                                        <p:cTn id="28" dur="2000" fill="hold"/>
                                        <p:tgtEl>
                                          <p:spTgt spid="35"/>
                                        </p:tgtEl>
                                        <p:attrNameLst>
                                          <p:attrName>fill.type</p:attrName>
                                        </p:attrNameLst>
                                      </p:cBhvr>
                                      <p:to>
                                        <p:strVal val="solid"/>
                                      </p:to>
                                    </p:set>
                                    <p:set>
                                      <p:cBhvr>
                                        <p:cTn id="29" dur="20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30" restart="whenNotActive" fill="hold" evtFilter="cancelBubble" nodeType="interactiveSeq">
                <p:stCondLst>
                  <p:cond evt="onClick" delay="0">
                    <p:tgtEl>
                      <p:spTgt spid="4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40"/>
                                        </p:tgtEl>
                                        <p:attrNameLst>
                                          <p:attrName>fillcolor</p:attrName>
                                        </p:attrNameLst>
                                      </p:cBhvr>
                                      <p:to>
                                        <a:srgbClr val="FF7F7F"/>
                                      </p:to>
                                    </p:animClr>
                                    <p:set>
                                      <p:cBhvr>
                                        <p:cTn id="35" dur="2000" fill="hold"/>
                                        <p:tgtEl>
                                          <p:spTgt spid="40"/>
                                        </p:tgtEl>
                                        <p:attrNameLst>
                                          <p:attrName>fill.type</p:attrName>
                                        </p:attrNameLst>
                                      </p:cBhvr>
                                      <p:to>
                                        <p:strVal val="solid"/>
                                      </p:to>
                                    </p:set>
                                    <p:set>
                                      <p:cBhvr>
                                        <p:cTn id="36" dur="2000" fill="hold"/>
                                        <p:tgtEl>
                                          <p:spTgt spid="40"/>
                                        </p:tgtEl>
                                        <p:attrNameLst>
                                          <p:attrName>fill.on</p:attrName>
                                        </p:attrNameLst>
                                      </p:cBhvr>
                                      <p:to>
                                        <p:strVal val="true"/>
                                      </p:to>
                                    </p:set>
                                  </p:childTnLst>
                                </p:cTn>
                              </p:par>
                            </p:childTnLst>
                          </p:cTn>
                        </p:par>
                      </p:childTnLst>
                    </p:cTn>
                  </p:par>
                </p:childTnLst>
              </p:cTn>
              <p:nextCondLst>
                <p:cond evt="onClick" delay="0">
                  <p:tgtEl>
                    <p:spTgt spid="40"/>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43"/>
                                        </p:tgtEl>
                                        <p:attrNameLst>
                                          <p:attrName>fillcolor</p:attrName>
                                        </p:attrNameLst>
                                      </p:cBhvr>
                                      <p:to>
                                        <a:srgbClr val="FF7F7F"/>
                                      </p:to>
                                    </p:animClr>
                                    <p:set>
                                      <p:cBhvr>
                                        <p:cTn id="42" dur="2000" fill="hold"/>
                                        <p:tgtEl>
                                          <p:spTgt spid="43"/>
                                        </p:tgtEl>
                                        <p:attrNameLst>
                                          <p:attrName>fill.type</p:attrName>
                                        </p:attrNameLst>
                                      </p:cBhvr>
                                      <p:to>
                                        <p:strVal val="solid"/>
                                      </p:to>
                                    </p:set>
                                    <p:set>
                                      <p:cBhvr>
                                        <p:cTn id="43" dur="200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3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36"/>
                                        </p:tgtEl>
                                        <p:attrNameLst>
                                          <p:attrName>fillcolor</p:attrName>
                                        </p:attrNameLst>
                                      </p:cBhvr>
                                      <p:to>
                                        <a:srgbClr val="FF7F7F"/>
                                      </p:to>
                                    </p:animClr>
                                    <p:set>
                                      <p:cBhvr>
                                        <p:cTn id="49" dur="2000" fill="hold"/>
                                        <p:tgtEl>
                                          <p:spTgt spid="36"/>
                                        </p:tgtEl>
                                        <p:attrNameLst>
                                          <p:attrName>fill.type</p:attrName>
                                        </p:attrNameLst>
                                      </p:cBhvr>
                                      <p:to>
                                        <p:strVal val="solid"/>
                                      </p:to>
                                    </p:set>
                                    <p:set>
                                      <p:cBhvr>
                                        <p:cTn id="50" dur="20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51" restart="whenNotActive" fill="hold" evtFilter="cancelBubble" nodeType="interactiveSeq">
                <p:stCondLst>
                  <p:cond evt="onClick" delay="0">
                    <p:tgtEl>
                      <p:spTgt spid="41"/>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41"/>
                                        </p:tgtEl>
                                        <p:attrNameLst>
                                          <p:attrName>fillcolor</p:attrName>
                                        </p:attrNameLst>
                                      </p:cBhvr>
                                      <p:to>
                                        <a:srgbClr val="FF7F7F"/>
                                      </p:to>
                                    </p:animClr>
                                    <p:set>
                                      <p:cBhvr>
                                        <p:cTn id="56" dur="2000" fill="hold"/>
                                        <p:tgtEl>
                                          <p:spTgt spid="41"/>
                                        </p:tgtEl>
                                        <p:attrNameLst>
                                          <p:attrName>fill.type</p:attrName>
                                        </p:attrNameLst>
                                      </p:cBhvr>
                                      <p:to>
                                        <p:strVal val="solid"/>
                                      </p:to>
                                    </p:set>
                                    <p:set>
                                      <p:cBhvr>
                                        <p:cTn id="57" dur="2000" fill="hold"/>
                                        <p:tgtEl>
                                          <p:spTgt spid="41"/>
                                        </p:tgtEl>
                                        <p:attrNameLst>
                                          <p:attrName>fill.on</p:attrName>
                                        </p:attrNameLst>
                                      </p:cBhvr>
                                      <p:to>
                                        <p:strVal val="true"/>
                                      </p:to>
                                    </p:set>
                                  </p:childTnLst>
                                </p:cTn>
                              </p:par>
                            </p:childTnLst>
                          </p:cTn>
                        </p:par>
                      </p:childTnLst>
                    </p:cTn>
                  </p:par>
                </p:childTnLst>
              </p:cTn>
              <p:nextCondLst>
                <p:cond evt="onClick" delay="0">
                  <p:tgtEl>
                    <p:spTgt spid="41"/>
                  </p:tgtEl>
                </p:cond>
              </p:nextCondLst>
            </p:seq>
            <p:seq concurrent="1" nextAc="seek">
              <p:cTn id="58" restart="whenNotActive" fill="hold" evtFilter="cancelBubble" nodeType="interactiveSeq">
                <p:stCondLst>
                  <p:cond evt="onClick" delay="0">
                    <p:tgtEl>
                      <p:spTgt spid="44"/>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44"/>
                                        </p:tgtEl>
                                        <p:attrNameLst>
                                          <p:attrName>fillcolor</p:attrName>
                                        </p:attrNameLst>
                                      </p:cBhvr>
                                      <p:to>
                                        <a:srgbClr val="FF7F7F"/>
                                      </p:to>
                                    </p:animClr>
                                    <p:set>
                                      <p:cBhvr>
                                        <p:cTn id="63" dur="2000" fill="hold"/>
                                        <p:tgtEl>
                                          <p:spTgt spid="44"/>
                                        </p:tgtEl>
                                        <p:attrNameLst>
                                          <p:attrName>fill.type</p:attrName>
                                        </p:attrNameLst>
                                      </p:cBhvr>
                                      <p:to>
                                        <p:strVal val="solid"/>
                                      </p:to>
                                    </p:set>
                                    <p:set>
                                      <p:cBhvr>
                                        <p:cTn id="64" dur="200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356592" cy="1269146"/>
          </a:xfrm>
        </p:spPr>
        <p:txBody>
          <a:bodyPr>
            <a:normAutofit/>
          </a:bodyPr>
          <a:lstStyle/>
          <a:p>
            <a:r>
              <a:rPr lang="nl-BE" dirty="0">
                <a:solidFill>
                  <a:srgbClr val="EA4A1C"/>
                </a:solidFill>
              </a:rPr>
              <a:t>Plaats op de weg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1421"/>
            <a:ext cx="6121051" cy="4198391"/>
          </a:xfrm>
        </p:spPr>
        <p:txBody>
          <a:bodyPr>
            <a:normAutofit/>
          </a:bodyPr>
          <a:lstStyle/>
          <a:p>
            <a:pPr indent="0">
              <a:buNone/>
            </a:pPr>
            <a:r>
              <a:rPr lang="nl-NL" sz="2800" dirty="0"/>
              <a:t>Er zijn werken op het fietspad. </a:t>
            </a:r>
            <a:br>
              <a:rPr lang="nl-NL" sz="2800" dirty="0"/>
            </a:br>
            <a:r>
              <a:rPr lang="nl-NL" sz="2800" dirty="0"/>
              <a:t>Wat kan je hier het best doen?</a:t>
            </a:r>
            <a:br>
              <a:rPr lang="nl-NL" sz="2800" dirty="0"/>
            </a:br>
            <a:endParaRPr lang="nl-NL" sz="2800" dirty="0"/>
          </a:p>
          <a:p>
            <a:pPr marL="514350" indent="-514350">
              <a:buClr>
                <a:srgbClr val="EA4A1C"/>
              </a:buClr>
              <a:buFont typeface="+mj-lt"/>
              <a:buAutoNum type="alphaUcPeriod"/>
            </a:pPr>
            <a:r>
              <a:rPr lang="nl-NL" sz="2400" i="1" dirty="0"/>
              <a:t>Ik keer terug, want ik mag niet verder.</a:t>
            </a:r>
          </a:p>
          <a:p>
            <a:pPr marL="514350" indent="-514350">
              <a:buClr>
                <a:srgbClr val="EA4A1C"/>
              </a:buClr>
              <a:buFont typeface="+mj-lt"/>
              <a:buAutoNum type="alphaUcPeriod"/>
            </a:pPr>
            <a:r>
              <a:rPr lang="nl-NL" sz="2400" i="1" dirty="0"/>
              <a:t>Ik stap af en ga met de fiets naar de overkant van de straat.</a:t>
            </a:r>
          </a:p>
          <a:p>
            <a:pPr marL="514350" indent="-514350">
              <a:buClr>
                <a:srgbClr val="EA4A1C"/>
              </a:buClr>
              <a:buFont typeface="+mj-lt"/>
              <a:buAutoNum type="alphaUcPeriod"/>
            </a:pPr>
            <a:r>
              <a:rPr lang="nl-NL" sz="2400" i="1" dirty="0"/>
              <a:t>Ik kijk of er geen auto’s aankomen, wijk uit naar de rijbaan en fiets daar verder. </a:t>
            </a:r>
            <a:endParaRPr lang="nl-BE" sz="2800" i="1" dirty="0"/>
          </a:p>
        </p:txBody>
      </p:sp>
      <p:pic>
        <p:nvPicPr>
          <p:cNvPr id="3" name="Afbeelding 2">
            <a:extLst>
              <a:ext uri="{FF2B5EF4-FFF2-40B4-BE49-F238E27FC236}">
                <a16:creationId xmlns:a16="http://schemas.microsoft.com/office/drawing/2014/main" id="{B53113C2-00A5-42EC-78A6-D419EB49CD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60018" y="1691421"/>
            <a:ext cx="4732738" cy="3240000"/>
          </a:xfrm>
          <a:prstGeom prst="rect">
            <a:avLst/>
          </a:prstGeom>
        </p:spPr>
      </p:pic>
      <p:sp>
        <p:nvSpPr>
          <p:cNvPr id="4" name="Pijl: links 3">
            <a:extLst>
              <a:ext uri="{FF2B5EF4-FFF2-40B4-BE49-F238E27FC236}">
                <a16:creationId xmlns:a16="http://schemas.microsoft.com/office/drawing/2014/main" id="{05AEB024-544D-36A4-A824-DC59E18F7A26}"/>
              </a:ext>
            </a:extLst>
          </p:cNvPr>
          <p:cNvSpPr/>
          <p:nvPr/>
        </p:nvSpPr>
        <p:spPr>
          <a:xfrm flipH="1">
            <a:off x="8308514" y="5279820"/>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spTree>
    <p:extLst>
      <p:ext uri="{BB962C8B-B14F-4D97-AF65-F5344CB8AC3E}">
        <p14:creationId xmlns:p14="http://schemas.microsoft.com/office/powerpoint/2010/main" val="3781876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61230" y="4401671"/>
            <a:ext cx="9272255" cy="2001598"/>
          </a:xfrm>
        </p:spPr>
        <p:txBody>
          <a:bodyPr>
            <a:normAutofit/>
          </a:bodyPr>
          <a:lstStyle/>
          <a:p>
            <a:pPr indent="0">
              <a:lnSpc>
                <a:spcPct val="100000"/>
              </a:lnSpc>
              <a:buNone/>
            </a:pPr>
            <a:r>
              <a:rPr lang="nl-NL" sz="2400" dirty="0"/>
              <a:t>Kijk over je linkerschouder of er geen auto’s aankomen en steek je arm uit. Rij even op de rijbaan langs de werken en fiets daarna weer op het fietspad verder. </a:t>
            </a:r>
            <a:endParaRPr lang="nl-BE" sz="2400"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61230" y="742853"/>
            <a:ext cx="4397523" cy="25083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rgbClr val="EA4A1C"/>
                </a:solidFill>
              </a:rPr>
              <a:t>C. </a:t>
            </a:r>
            <a:r>
              <a:rPr lang="nl-NL" sz="2400" i="1" dirty="0">
                <a:solidFill>
                  <a:srgbClr val="EA4A1C"/>
                </a:solidFill>
              </a:rPr>
              <a:t>Ik kijk of er geen auto’s aankomen, wijk uit naar de rijbaan en fiets daar verder.</a:t>
            </a:r>
            <a:br>
              <a:rPr lang="nl-NL" sz="4400" dirty="0"/>
            </a:br>
            <a:endParaRPr lang="nl-BE" sz="4400" dirty="0"/>
          </a:p>
        </p:txBody>
      </p:sp>
      <p:sp>
        <p:nvSpPr>
          <p:cNvPr id="2" name="Pijl: links 1">
            <a:extLst>
              <a:ext uri="{FF2B5EF4-FFF2-40B4-BE49-F238E27FC236}">
                <a16:creationId xmlns:a16="http://schemas.microsoft.com/office/drawing/2014/main" id="{5B79A83F-ECCF-E7B5-008B-CF384502785C}"/>
              </a:ext>
            </a:extLst>
          </p:cNvPr>
          <p:cNvSpPr/>
          <p:nvPr/>
        </p:nvSpPr>
        <p:spPr>
          <a:xfrm>
            <a:off x="8419014" y="5579958"/>
            <a:ext cx="3146162" cy="1015872"/>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3" name="Afbeelding 2">
            <a:extLst>
              <a:ext uri="{FF2B5EF4-FFF2-40B4-BE49-F238E27FC236}">
                <a16:creationId xmlns:a16="http://schemas.microsoft.com/office/drawing/2014/main" id="{FBE4B383-69F2-5622-7562-4BDE188DDD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0748" y="742853"/>
            <a:ext cx="4732738" cy="3240000"/>
          </a:xfrm>
          <a:prstGeom prst="rect">
            <a:avLst/>
          </a:prstGeom>
        </p:spPr>
      </p:pic>
    </p:spTree>
    <p:extLst>
      <p:ext uri="{BB962C8B-B14F-4D97-AF65-F5344CB8AC3E}">
        <p14:creationId xmlns:p14="http://schemas.microsoft.com/office/powerpoint/2010/main" val="1205957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fontScale="90000"/>
          </a:bodyPr>
          <a:lstStyle/>
          <a:p>
            <a:r>
              <a:rPr lang="nl-BE" dirty="0">
                <a:solidFill>
                  <a:srgbClr val="EA4A1C"/>
                </a:solidFill>
              </a:rPr>
              <a:t>Plaats op de weg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1421"/>
            <a:ext cx="6309310" cy="4243214"/>
          </a:xfrm>
        </p:spPr>
        <p:txBody>
          <a:bodyPr>
            <a:normAutofit lnSpcReduction="10000"/>
          </a:bodyPr>
          <a:lstStyle/>
          <a:p>
            <a:pPr indent="0">
              <a:buNone/>
            </a:pPr>
            <a:r>
              <a:rPr lang="nl-NL" dirty="0"/>
              <a:t>Je fietst binnen de bebouwde kom met twee naast elkaar en er rijdt een auto achter jullie. Wat doe je?</a:t>
            </a:r>
            <a:br>
              <a:rPr lang="nl-NL" dirty="0"/>
            </a:br>
            <a:endParaRPr lang="nl-NL" sz="2400" dirty="0"/>
          </a:p>
          <a:p>
            <a:pPr marL="513805" indent="-514350">
              <a:buClr>
                <a:srgbClr val="EA4A1C"/>
              </a:buClr>
              <a:buFont typeface="+mj-lt"/>
              <a:buAutoNum type="alphaUcPeriod"/>
            </a:pPr>
            <a:r>
              <a:rPr lang="nl-NL" sz="2400" i="1" dirty="0"/>
              <a:t>We rijden achter elkaar om de auto door te laten.</a:t>
            </a:r>
            <a:endParaRPr lang="nl-NL" sz="2400" i="1" dirty="0">
              <a:cs typeface="Calibri"/>
            </a:endParaRPr>
          </a:p>
          <a:p>
            <a:pPr marL="513805" indent="-514350">
              <a:buClr>
                <a:srgbClr val="EA4A1C"/>
              </a:buClr>
              <a:buFont typeface="+mj-lt"/>
              <a:buAutoNum type="alphaUcPeriod"/>
            </a:pPr>
            <a:r>
              <a:rPr lang="nl-NL" sz="2400" i="1" dirty="0"/>
              <a:t>We rijden even op het voetpad tot de auto voorbij is.</a:t>
            </a:r>
          </a:p>
          <a:p>
            <a:pPr marL="513805" indent="-514350">
              <a:buClr>
                <a:srgbClr val="EA4A1C"/>
              </a:buClr>
              <a:buFont typeface="+mj-lt"/>
              <a:buAutoNum type="alphaUcPeriod"/>
            </a:pPr>
            <a:r>
              <a:rPr lang="nl-NL" sz="2400" i="1" dirty="0"/>
              <a:t>We blijven met twee naast elkaar blijven rijden, maar zorgen ervoor dat tegenliggers kunnen passeren.</a:t>
            </a:r>
            <a:endParaRPr lang="nl-NL" sz="2400" i="1" dirty="0">
              <a:cs typeface="Calibri"/>
            </a:endParaRPr>
          </a:p>
        </p:txBody>
      </p:sp>
      <p:sp>
        <p:nvSpPr>
          <p:cNvPr id="4" name="Pijl: links 3">
            <a:extLst>
              <a:ext uri="{FF2B5EF4-FFF2-40B4-BE49-F238E27FC236}">
                <a16:creationId xmlns:a16="http://schemas.microsoft.com/office/drawing/2014/main" id="{6A9D7E78-B416-DB80-7590-56C283A13ABC}"/>
              </a:ext>
            </a:extLst>
          </p:cNvPr>
          <p:cNvSpPr/>
          <p:nvPr/>
        </p:nvSpPr>
        <p:spPr>
          <a:xfrm flipH="1">
            <a:off x="8423867" y="5432219"/>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pic>
        <p:nvPicPr>
          <p:cNvPr id="7" name="Afbeelding 6" descr="Afbeelding met buitenshuis, Landvoertuig, wiel, voertuig&#10;&#10;Automatisch gegenereerde beschrijving">
            <a:extLst>
              <a:ext uri="{FF2B5EF4-FFF2-40B4-BE49-F238E27FC236}">
                <a16:creationId xmlns:a16="http://schemas.microsoft.com/office/drawing/2014/main" id="{68B415F9-6ABE-CA62-3B48-358DB585E940}"/>
              </a:ext>
            </a:extLst>
          </p:cNvPr>
          <p:cNvPicPr>
            <a:picLocks noChangeAspect="1"/>
          </p:cNvPicPr>
          <p:nvPr/>
        </p:nvPicPr>
        <p:blipFill>
          <a:blip r:embed="rId2"/>
          <a:stretch>
            <a:fillRect/>
          </a:stretch>
        </p:blipFill>
        <p:spPr>
          <a:xfrm>
            <a:off x="6752737" y="1691421"/>
            <a:ext cx="4890566" cy="3240000"/>
          </a:xfrm>
          <a:prstGeom prst="rect">
            <a:avLst/>
          </a:prstGeom>
        </p:spPr>
      </p:pic>
    </p:spTree>
    <p:extLst>
      <p:ext uri="{BB962C8B-B14F-4D97-AF65-F5344CB8AC3E}">
        <p14:creationId xmlns:p14="http://schemas.microsoft.com/office/powerpoint/2010/main" val="1419925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48118" y="4249271"/>
            <a:ext cx="9477942" cy="1977358"/>
          </a:xfrm>
        </p:spPr>
        <p:txBody>
          <a:bodyPr>
            <a:noAutofit/>
          </a:bodyPr>
          <a:lstStyle/>
          <a:p>
            <a:pPr indent="0">
              <a:lnSpc>
                <a:spcPct val="100000"/>
              </a:lnSpc>
              <a:buNone/>
            </a:pPr>
            <a:r>
              <a:rPr lang="nl-NL" sz="2400" dirty="0"/>
              <a:t>Binnen de bebouwde kom mogen fietsers op de rijbaan met twee naast elkaar rijden. Hoffelijk zijn in het verkeer is echter belangrijk dus je kan achter elkaar gaan rijden als je merkt dat de auto achter jullie moeilijk kan passeren (omdat er bijvoorbeeld te veel tegenliggers zijn).</a:t>
            </a:r>
            <a:endParaRPr lang="nl-BE" sz="2400"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48118" y="756876"/>
            <a:ext cx="4464423" cy="20885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rgbClr val="EA4A1C"/>
                </a:solidFill>
              </a:rPr>
              <a:t>C. </a:t>
            </a:r>
            <a:r>
              <a:rPr lang="nl-NL" sz="2400" i="1" dirty="0">
                <a:solidFill>
                  <a:srgbClr val="EA4A1C"/>
                </a:solidFill>
              </a:rPr>
              <a:t>We blijven met twee naast elkaar blijven rijden, maar zorgen ervoor dat tegenliggers kunnen passeren.</a:t>
            </a:r>
            <a:endParaRPr lang="nl-BE" sz="4400" dirty="0"/>
          </a:p>
        </p:txBody>
      </p:sp>
      <p:sp>
        <p:nvSpPr>
          <p:cNvPr id="2" name="Pijl: links 1">
            <a:extLst>
              <a:ext uri="{FF2B5EF4-FFF2-40B4-BE49-F238E27FC236}">
                <a16:creationId xmlns:a16="http://schemas.microsoft.com/office/drawing/2014/main" id="{4653F183-A1BE-CEC7-3065-DDDB4F61797B}"/>
              </a:ext>
            </a:extLst>
          </p:cNvPr>
          <p:cNvSpPr/>
          <p:nvPr/>
        </p:nvSpPr>
        <p:spPr>
          <a:xfrm>
            <a:off x="8419014" y="5759254"/>
            <a:ext cx="3146162" cy="1015872"/>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3" name="Afbeelding 2" descr="Afbeelding met buitenshuis, Landvoertuig, wiel, voertuig&#10;&#10;Automatisch gegenereerde beschrijving">
            <a:extLst>
              <a:ext uri="{FF2B5EF4-FFF2-40B4-BE49-F238E27FC236}">
                <a16:creationId xmlns:a16="http://schemas.microsoft.com/office/drawing/2014/main" id="{36843F77-C88B-FAA3-855E-E4E5BAE3CDE7}"/>
              </a:ext>
            </a:extLst>
          </p:cNvPr>
          <p:cNvPicPr>
            <a:picLocks noChangeAspect="1"/>
          </p:cNvPicPr>
          <p:nvPr/>
        </p:nvPicPr>
        <p:blipFill>
          <a:blip r:embed="rId3"/>
          <a:stretch>
            <a:fillRect/>
          </a:stretch>
        </p:blipFill>
        <p:spPr>
          <a:xfrm>
            <a:off x="6298826" y="756876"/>
            <a:ext cx="4890566" cy="3240000"/>
          </a:xfrm>
          <a:prstGeom prst="rect">
            <a:avLst/>
          </a:prstGeom>
        </p:spPr>
      </p:pic>
    </p:spTree>
    <p:extLst>
      <p:ext uri="{BB962C8B-B14F-4D97-AF65-F5344CB8AC3E}">
        <p14:creationId xmlns:p14="http://schemas.microsoft.com/office/powerpoint/2010/main" val="255803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rgbClr val="0069B1"/>
                </a:solidFill>
                <a:hlinkClick r:id="rId2" action="ppaction://hlinksldjump">
                  <a:extLst>
                    <a:ext uri="{A12FA001-AC4F-418D-AE19-62706E023703}">
                      <ahyp:hlinkClr xmlns:ahyp="http://schemas.microsoft.com/office/drawing/2018/hyperlinkcolor" val="tx"/>
                    </a:ext>
                  </a:extLst>
                </a:hlinkClick>
              </a:rPr>
              <a:t>Makkelijk</a:t>
            </a:r>
            <a:endParaRPr lang="nl-BE" sz="2400" b="1" dirty="0">
              <a:solidFill>
                <a:srgbClr val="0069B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rgbClr val="0069B1"/>
                </a:solidFill>
                <a:hlinkClick r:id="rId3" action="ppaction://hlinksldjump">
                  <a:extLst>
                    <a:ext uri="{A12FA001-AC4F-418D-AE19-62706E023703}">
                      <ahyp:hlinkClr xmlns:ahyp="http://schemas.microsoft.com/office/drawing/2018/hyperlinkcolor" val="tx"/>
                    </a:ext>
                  </a:extLst>
                </a:hlinkClick>
              </a:rPr>
              <a:t>Moeilijk</a:t>
            </a:r>
            <a:endParaRPr lang="nl-BE" sz="2400" b="1" dirty="0">
              <a:solidFill>
                <a:srgbClr val="0069B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a:extLst>
              <a:ext uri="{FF2B5EF4-FFF2-40B4-BE49-F238E27FC236}">
                <a16:creationId xmlns:a16="http://schemas.microsoft.com/office/drawing/2014/main" id="{7776F9B0-9E41-3076-E2D7-43BBED1EFBB7}"/>
              </a:ext>
            </a:extLst>
          </p:cNvPr>
          <p:cNvSpPr>
            <a:spLocks noGrp="1"/>
          </p:cNvSpPr>
          <p:nvPr>
            <p:ph type="title"/>
          </p:nvPr>
        </p:nvSpPr>
        <p:spPr/>
        <p:txBody>
          <a:bodyPr/>
          <a:lstStyle/>
          <a:p>
            <a:r>
              <a:rPr lang="nl-NL" dirty="0">
                <a:solidFill>
                  <a:srgbClr val="EA4A1C"/>
                </a:solidFill>
              </a:rPr>
              <a:t>Verkeersborden</a:t>
            </a:r>
            <a:endParaRPr lang="nl-BE" dirty="0">
              <a:solidFill>
                <a:srgbClr val="EA4A1C"/>
              </a:solidFill>
            </a:endParaRPr>
          </a:p>
        </p:txBody>
      </p:sp>
    </p:spTree>
    <p:extLst>
      <p:ext uri="{BB962C8B-B14F-4D97-AF65-F5344CB8AC3E}">
        <p14:creationId xmlns:p14="http://schemas.microsoft.com/office/powerpoint/2010/main" val="2849310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966627" cy="1269146"/>
          </a:xfrm>
        </p:spPr>
        <p:txBody>
          <a:bodyPr>
            <a:normAutofit/>
          </a:bodyPr>
          <a:lstStyle/>
          <a:p>
            <a:r>
              <a:rPr lang="nl-BE" dirty="0">
                <a:solidFill>
                  <a:srgbClr val="EA4A1C"/>
                </a:solidFill>
              </a:rPr>
              <a:t>Verkeersborden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1421"/>
            <a:ext cx="6282416" cy="4126673"/>
          </a:xfrm>
        </p:spPr>
        <p:txBody>
          <a:bodyPr>
            <a:normAutofit/>
          </a:bodyPr>
          <a:lstStyle/>
          <a:p>
            <a:pPr indent="0">
              <a:buNone/>
            </a:pPr>
            <a:r>
              <a:rPr lang="nl-NL" dirty="0"/>
              <a:t>Mag je in deze straat fietsen? </a:t>
            </a:r>
          </a:p>
          <a:p>
            <a:pPr indent="0">
              <a:buNone/>
            </a:pPr>
            <a:endParaRPr lang="nl-NL" dirty="0"/>
          </a:p>
          <a:p>
            <a:pPr marL="514350" indent="-514350">
              <a:buClr>
                <a:srgbClr val="EA4A1C"/>
              </a:buClr>
              <a:buFont typeface="+mj-lt"/>
              <a:buAutoNum type="alphaUcPeriod"/>
            </a:pPr>
            <a:r>
              <a:rPr lang="nl-NL" sz="2400" i="1" dirty="0"/>
              <a:t>Ja, als fietser mag ik hier in beide richtingen fietsen.</a:t>
            </a:r>
          </a:p>
          <a:p>
            <a:pPr marL="514350" indent="-514350">
              <a:buClr>
                <a:srgbClr val="EA4A1C"/>
              </a:buClr>
              <a:buFont typeface="+mj-lt"/>
              <a:buAutoNum type="alphaUcPeriod"/>
            </a:pPr>
            <a:r>
              <a:rPr lang="nl-NL" sz="2400" i="1" dirty="0"/>
              <a:t>Ja, maar alleen in deze richting. </a:t>
            </a:r>
          </a:p>
          <a:p>
            <a:pPr marL="514350" indent="-514350">
              <a:buClr>
                <a:srgbClr val="EA4A1C"/>
              </a:buClr>
              <a:buFont typeface="+mj-lt"/>
              <a:buAutoNum type="alphaUcPeriod"/>
            </a:pPr>
            <a:r>
              <a:rPr lang="nl-NL" sz="2400" i="1" dirty="0"/>
              <a:t>Neen, dat mag niet.</a:t>
            </a:r>
          </a:p>
        </p:txBody>
      </p:sp>
      <p:sp>
        <p:nvSpPr>
          <p:cNvPr id="3" name="Pijl: links 2">
            <a:extLst>
              <a:ext uri="{FF2B5EF4-FFF2-40B4-BE49-F238E27FC236}">
                <a16:creationId xmlns:a16="http://schemas.microsoft.com/office/drawing/2014/main" id="{83083604-9EF3-1009-C67B-0A1DB9062948}"/>
              </a:ext>
            </a:extLst>
          </p:cNvPr>
          <p:cNvSpPr/>
          <p:nvPr/>
        </p:nvSpPr>
        <p:spPr>
          <a:xfrm flipH="1">
            <a:off x="8271957" y="5400100"/>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pic>
        <p:nvPicPr>
          <p:cNvPr id="7" name="Afbeelding 6" descr="Afbeelding met buitenshuis, tekst, teken, gebouw&#10;&#10;Automatisch gegenereerde beschrijving">
            <a:extLst>
              <a:ext uri="{FF2B5EF4-FFF2-40B4-BE49-F238E27FC236}">
                <a16:creationId xmlns:a16="http://schemas.microsoft.com/office/drawing/2014/main" id="{4D098632-839C-392D-CE59-DD54BDAF6B56}"/>
              </a:ext>
            </a:extLst>
          </p:cNvPr>
          <p:cNvPicPr>
            <a:picLocks noChangeAspect="1"/>
          </p:cNvPicPr>
          <p:nvPr/>
        </p:nvPicPr>
        <p:blipFill>
          <a:blip r:embed="rId2"/>
          <a:stretch>
            <a:fillRect/>
          </a:stretch>
        </p:blipFill>
        <p:spPr>
          <a:xfrm>
            <a:off x="6798674" y="1691421"/>
            <a:ext cx="4860000" cy="3240000"/>
          </a:xfrm>
          <a:prstGeom prst="rect">
            <a:avLst/>
          </a:prstGeom>
        </p:spPr>
      </p:pic>
    </p:spTree>
    <p:extLst>
      <p:ext uri="{BB962C8B-B14F-4D97-AF65-F5344CB8AC3E}">
        <p14:creationId xmlns:p14="http://schemas.microsoft.com/office/powerpoint/2010/main" val="3050034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64705" y="4384300"/>
            <a:ext cx="9442253" cy="1737579"/>
          </a:xfrm>
        </p:spPr>
        <p:txBody>
          <a:bodyPr>
            <a:normAutofit fontScale="40000" lnSpcReduction="20000"/>
          </a:bodyPr>
          <a:lstStyle/>
          <a:p>
            <a:pPr indent="0">
              <a:lnSpc>
                <a:spcPct val="120000"/>
              </a:lnSpc>
              <a:buNone/>
            </a:pPr>
            <a:r>
              <a:rPr lang="nl-NL" sz="6000" dirty="0"/>
              <a:t>Het rode verkeersbord verbiedt alle bestuurders om de straat langs deze kant in te rijden, maar het witte onderbord maakt een uitzondering voor fietsers. </a:t>
            </a:r>
            <a:endParaRPr lang="nl-BE" sz="6000" dirty="0"/>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64705" y="736121"/>
            <a:ext cx="4420941" cy="20301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rgbClr val="EA4A1C"/>
                </a:solidFill>
              </a:rPr>
              <a:t>A.</a:t>
            </a:r>
            <a:r>
              <a:rPr lang="nl-NL" sz="2400" i="1" dirty="0">
                <a:solidFill>
                  <a:srgbClr val="EA4A1C"/>
                </a:solidFill>
              </a:rPr>
              <a:t> Ja, als fietser mag ik hier in beide richtingen fietsen.</a:t>
            </a:r>
            <a:br>
              <a:rPr lang="nl-NL" sz="4400" dirty="0"/>
            </a:br>
            <a:endParaRPr lang="nl-BE" sz="4400" dirty="0"/>
          </a:p>
        </p:txBody>
      </p:sp>
      <p:sp>
        <p:nvSpPr>
          <p:cNvPr id="3" name="Pijl: links 2">
            <a:extLst>
              <a:ext uri="{FF2B5EF4-FFF2-40B4-BE49-F238E27FC236}">
                <a16:creationId xmlns:a16="http://schemas.microsoft.com/office/drawing/2014/main" id="{0F060734-60BA-2E42-F26C-0C2B44EAC05C}"/>
              </a:ext>
            </a:extLst>
          </p:cNvPr>
          <p:cNvSpPr/>
          <p:nvPr/>
        </p:nvSpPr>
        <p:spPr>
          <a:xfrm>
            <a:off x="8419014" y="5391699"/>
            <a:ext cx="3146162" cy="1015872"/>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7" name="Afbeelding 6" descr="Afbeelding met buitenshuis, tekst, teken, gebouw&#10;&#10;Automatisch gegenereerde beschrijving">
            <a:extLst>
              <a:ext uri="{FF2B5EF4-FFF2-40B4-BE49-F238E27FC236}">
                <a16:creationId xmlns:a16="http://schemas.microsoft.com/office/drawing/2014/main" id="{AF68D122-882C-331D-DB9B-39BC0FCCA047}"/>
              </a:ext>
            </a:extLst>
          </p:cNvPr>
          <p:cNvPicPr>
            <a:picLocks noChangeAspect="1"/>
          </p:cNvPicPr>
          <p:nvPr/>
        </p:nvPicPr>
        <p:blipFill>
          <a:blip r:embed="rId3"/>
          <a:stretch>
            <a:fillRect/>
          </a:stretch>
        </p:blipFill>
        <p:spPr>
          <a:xfrm>
            <a:off x="6306173" y="736121"/>
            <a:ext cx="4860000" cy="3240000"/>
          </a:xfrm>
          <a:prstGeom prst="rect">
            <a:avLst/>
          </a:prstGeom>
        </p:spPr>
      </p:pic>
    </p:spTree>
    <p:extLst>
      <p:ext uri="{BB962C8B-B14F-4D97-AF65-F5344CB8AC3E}">
        <p14:creationId xmlns:p14="http://schemas.microsoft.com/office/powerpoint/2010/main" val="4218149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052227" cy="1269146"/>
          </a:xfrm>
        </p:spPr>
        <p:txBody>
          <a:bodyPr>
            <a:normAutofit/>
          </a:bodyPr>
          <a:lstStyle/>
          <a:p>
            <a:r>
              <a:rPr lang="nl-BE" dirty="0">
                <a:solidFill>
                  <a:srgbClr val="EA4A1C"/>
                </a:solidFill>
              </a:rPr>
              <a:t>Verkeersborden-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561931"/>
            <a:ext cx="6403511" cy="4274093"/>
          </a:xfrm>
        </p:spPr>
        <p:txBody>
          <a:bodyPr>
            <a:normAutofit/>
          </a:bodyPr>
          <a:lstStyle/>
          <a:p>
            <a:pPr indent="0">
              <a:buNone/>
            </a:pPr>
            <a:r>
              <a:rPr lang="nl-NL" dirty="0"/>
              <a:t>Je bent met de fiets en komt aan dit kruispunt. Wat moet je doen?</a:t>
            </a:r>
            <a:br>
              <a:rPr lang="nl-NL" dirty="0"/>
            </a:br>
            <a:endParaRPr lang="nl-NL" dirty="0"/>
          </a:p>
          <a:p>
            <a:pPr marL="514350" indent="-514350">
              <a:buClr>
                <a:srgbClr val="EA4A1C"/>
              </a:buClr>
              <a:buFont typeface="+mj-lt"/>
              <a:buAutoNum type="alphaUcPeriod"/>
            </a:pPr>
            <a:r>
              <a:rPr lang="nl-BE" sz="2400" i="1" dirty="0"/>
              <a:t>Ik rijd door, want dit bord is uitgezonderd fietsers.</a:t>
            </a:r>
          </a:p>
          <a:p>
            <a:pPr marL="514350" indent="-514350">
              <a:buClr>
                <a:srgbClr val="EA4A1C"/>
              </a:buClr>
              <a:buFont typeface="+mj-lt"/>
              <a:buAutoNum type="alphaUcPeriod"/>
            </a:pPr>
            <a:r>
              <a:rPr lang="nl-NL" sz="2400" i="1" dirty="0"/>
              <a:t>Ik stop en zet een voet aan de grond. Als er niemand aankomt, rijd ik door.</a:t>
            </a:r>
          </a:p>
          <a:p>
            <a:pPr marL="514350" indent="-514350">
              <a:buClr>
                <a:srgbClr val="EA4A1C"/>
              </a:buClr>
              <a:buFont typeface="+mj-lt"/>
              <a:buAutoNum type="alphaUcPeriod"/>
            </a:pPr>
            <a:r>
              <a:rPr lang="nl-NL" sz="2400" i="1" dirty="0"/>
              <a:t>Ik vertraag en als er niemand aankomt, rijd ik door.</a:t>
            </a:r>
            <a:endParaRPr lang="nl-BE" sz="2400" dirty="0"/>
          </a:p>
        </p:txBody>
      </p:sp>
      <p:pic>
        <p:nvPicPr>
          <p:cNvPr id="4" name="Afbeelding 3">
            <a:extLst>
              <a:ext uri="{FF2B5EF4-FFF2-40B4-BE49-F238E27FC236}">
                <a16:creationId xmlns:a16="http://schemas.microsoft.com/office/drawing/2014/main" id="{02897513-A35A-AF6D-066D-90D87EACFA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2907" y="2292581"/>
            <a:ext cx="4590000" cy="3060000"/>
          </a:xfrm>
          <a:prstGeom prst="rect">
            <a:avLst/>
          </a:prstGeom>
        </p:spPr>
      </p:pic>
      <p:sp>
        <p:nvSpPr>
          <p:cNvPr id="3" name="Pijl: links 2">
            <a:extLst>
              <a:ext uri="{FF2B5EF4-FFF2-40B4-BE49-F238E27FC236}">
                <a16:creationId xmlns:a16="http://schemas.microsoft.com/office/drawing/2014/main" id="{CEFB5CA3-CC80-D470-4018-9802DD0848EF}"/>
              </a:ext>
            </a:extLst>
          </p:cNvPr>
          <p:cNvSpPr/>
          <p:nvPr/>
        </p:nvSpPr>
        <p:spPr>
          <a:xfrm flipH="1">
            <a:off x="8475891" y="5545216"/>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pic>
        <p:nvPicPr>
          <p:cNvPr id="5" name="Picture 4">
            <a:extLst>
              <a:ext uri="{FF2B5EF4-FFF2-40B4-BE49-F238E27FC236}">
                <a16:creationId xmlns:a16="http://schemas.microsoft.com/office/drawing/2014/main" id="{CDD77FFF-9E16-8469-2AB7-EB4FBDB7970E}"/>
              </a:ext>
            </a:extLst>
          </p:cNvPr>
          <p:cNvPicPr>
            <a:picLocks noChangeAspect="1"/>
          </p:cNvPicPr>
          <p:nvPr/>
        </p:nvPicPr>
        <p:blipFill>
          <a:blip r:embed="rId3"/>
          <a:stretch>
            <a:fillRect/>
          </a:stretch>
        </p:blipFill>
        <p:spPr>
          <a:xfrm>
            <a:off x="8475891" y="442719"/>
            <a:ext cx="1849862" cy="1849862"/>
          </a:xfrm>
          <a:prstGeom prst="rect">
            <a:avLst/>
          </a:prstGeom>
        </p:spPr>
      </p:pic>
      <p:pic>
        <p:nvPicPr>
          <p:cNvPr id="7" name="Graphic 1" descr="Terug silhouet">
            <a:extLst>
              <a:ext uri="{FF2B5EF4-FFF2-40B4-BE49-F238E27FC236}">
                <a16:creationId xmlns:a16="http://schemas.microsoft.com/office/drawing/2014/main" id="{15AE8C76-AA18-42C3-76E8-799355807F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27684">
            <a:off x="10060850" y="1792784"/>
            <a:ext cx="999595" cy="999595"/>
          </a:xfrm>
          <a:prstGeom prst="rect">
            <a:avLst/>
          </a:prstGeom>
        </p:spPr>
      </p:pic>
    </p:spTree>
    <p:extLst>
      <p:ext uri="{BB962C8B-B14F-4D97-AF65-F5344CB8AC3E}">
        <p14:creationId xmlns:p14="http://schemas.microsoft.com/office/powerpoint/2010/main" val="1355767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54058" y="4177991"/>
            <a:ext cx="9397694" cy="1953544"/>
          </a:xfrm>
        </p:spPr>
        <p:txBody>
          <a:bodyPr>
            <a:normAutofit fontScale="25000" lnSpcReduction="20000"/>
          </a:bodyPr>
          <a:lstStyle/>
          <a:p>
            <a:pPr indent="0">
              <a:lnSpc>
                <a:spcPct val="120000"/>
              </a:lnSpc>
              <a:buNone/>
            </a:pPr>
            <a:r>
              <a:rPr lang="nl-NL" sz="8800" dirty="0"/>
              <a:t>Een </a:t>
            </a:r>
            <a:r>
              <a:rPr lang="nl-NL" sz="8800" dirty="0" err="1"/>
              <a:t>STOP-bord</a:t>
            </a:r>
            <a:r>
              <a:rPr lang="nl-NL" sz="8800" dirty="0"/>
              <a:t> en een witte dwarsstreep op de weg geven aan dat je aan een voorrangsweg komt waar je moet stoppen en voorrang moet verlenen. Als fietser toon je dat je écht gestopt bent door je voet aan de grond te zetten. (Het witte onderbord geeft aan dat er fietsers en bromfietsers langs beide kanten op het fietspad kunnen rijden. Je moet hen voorrang verlenen.)</a:t>
            </a:r>
            <a:endParaRPr lang="nl-BE" sz="8800" dirty="0"/>
          </a:p>
          <a:p>
            <a:pPr indent="0" algn="ctr">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54058" y="726465"/>
            <a:ext cx="4341942" cy="27325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400" dirty="0">
                <a:solidFill>
                  <a:srgbClr val="EA4A1C"/>
                </a:solidFill>
              </a:rPr>
              <a:t>B. </a:t>
            </a:r>
            <a:r>
              <a:rPr lang="nl-NL" sz="2400" i="1" dirty="0">
                <a:solidFill>
                  <a:srgbClr val="EA4A1C"/>
                </a:solidFill>
              </a:rPr>
              <a:t>Ik stop en zet een voet aan de grond. Als er niemand aankomt, rijd ik door.</a:t>
            </a:r>
            <a:endParaRPr lang="en-US" sz="2400" dirty="0">
              <a:solidFill>
                <a:srgbClr val="EA4A1C"/>
              </a:solidFill>
            </a:endParaRPr>
          </a:p>
        </p:txBody>
      </p:sp>
      <p:sp>
        <p:nvSpPr>
          <p:cNvPr id="3" name="Pijl: links 2">
            <a:extLst>
              <a:ext uri="{FF2B5EF4-FFF2-40B4-BE49-F238E27FC236}">
                <a16:creationId xmlns:a16="http://schemas.microsoft.com/office/drawing/2014/main" id="{BB05BCD3-D324-E4E4-E69F-CA13C3B51B93}"/>
              </a:ext>
            </a:extLst>
          </p:cNvPr>
          <p:cNvSpPr/>
          <p:nvPr/>
        </p:nvSpPr>
        <p:spPr>
          <a:xfrm>
            <a:off x="8035671" y="5773401"/>
            <a:ext cx="3146162" cy="1015872"/>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4" name="Afbeelding 3">
            <a:extLst>
              <a:ext uri="{FF2B5EF4-FFF2-40B4-BE49-F238E27FC236}">
                <a16:creationId xmlns:a16="http://schemas.microsoft.com/office/drawing/2014/main" id="{E04E829B-AD54-B538-2D18-60F5C92EC921}"/>
              </a:ext>
            </a:extLst>
          </p:cNvPr>
          <p:cNvPicPr>
            <a:picLocks noChangeAspect="1"/>
          </p:cNvPicPr>
          <p:nvPr/>
        </p:nvPicPr>
        <p:blipFill>
          <a:blip r:embed="rId3"/>
          <a:stretch>
            <a:fillRect/>
          </a:stretch>
        </p:blipFill>
        <p:spPr>
          <a:xfrm>
            <a:off x="6297244" y="726465"/>
            <a:ext cx="4854508" cy="3240000"/>
          </a:xfrm>
          <a:prstGeom prst="rect">
            <a:avLst/>
          </a:prstGeom>
        </p:spPr>
      </p:pic>
    </p:spTree>
    <p:extLst>
      <p:ext uri="{BB962C8B-B14F-4D97-AF65-F5344CB8AC3E}">
        <p14:creationId xmlns:p14="http://schemas.microsoft.com/office/powerpoint/2010/main" val="72753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000" b="1" dirty="0">
                <a:solidFill>
                  <a:srgbClr val="0069B1"/>
                </a:solidFill>
                <a:hlinkClick r:id="rId2" action="ppaction://hlinksldjump">
                  <a:extLst>
                    <a:ext uri="{A12FA001-AC4F-418D-AE19-62706E023703}">
                      <ahyp:hlinkClr xmlns:ahyp="http://schemas.microsoft.com/office/drawing/2018/hyperlinkcolor" val="tx"/>
                    </a:ext>
                  </a:extLst>
                </a:hlinkClick>
              </a:rPr>
              <a:t>Makkelijk</a:t>
            </a:r>
            <a:endParaRPr lang="nl-BE" sz="2000" b="1" dirty="0">
              <a:solidFill>
                <a:srgbClr val="0069B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000" b="1" dirty="0">
                <a:solidFill>
                  <a:srgbClr val="0069B1"/>
                </a:solidFill>
                <a:hlinkClick r:id="rId3" action="ppaction://hlinksldjump">
                  <a:extLst>
                    <a:ext uri="{A12FA001-AC4F-418D-AE19-62706E023703}">
                      <ahyp:hlinkClr xmlns:ahyp="http://schemas.microsoft.com/office/drawing/2018/hyperlinkcolor" val="tx"/>
                    </a:ext>
                  </a:extLst>
                </a:hlinkClick>
              </a:rPr>
              <a:t>Moeilijk</a:t>
            </a:r>
            <a:endParaRPr lang="nl-BE" sz="2000" b="1" dirty="0">
              <a:solidFill>
                <a:srgbClr val="0069B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a:extLst>
              <a:ext uri="{FF2B5EF4-FFF2-40B4-BE49-F238E27FC236}">
                <a16:creationId xmlns:a16="http://schemas.microsoft.com/office/drawing/2014/main" id="{7776F9B0-9E41-3076-E2D7-43BBED1EFBB7}"/>
              </a:ext>
            </a:extLst>
          </p:cNvPr>
          <p:cNvSpPr>
            <a:spLocks noGrp="1"/>
          </p:cNvSpPr>
          <p:nvPr>
            <p:ph type="title"/>
          </p:nvPr>
        </p:nvSpPr>
        <p:spPr/>
        <p:txBody>
          <a:bodyPr/>
          <a:lstStyle/>
          <a:p>
            <a:r>
              <a:rPr lang="nl-NL" dirty="0">
                <a:solidFill>
                  <a:srgbClr val="EA4A1C"/>
                </a:solidFill>
              </a:rPr>
              <a:t>Communiceren</a:t>
            </a:r>
            <a:endParaRPr lang="nl-BE" dirty="0">
              <a:solidFill>
                <a:srgbClr val="EA4A1C"/>
              </a:solidFill>
            </a:endParaRPr>
          </a:p>
        </p:txBody>
      </p:sp>
    </p:spTree>
    <p:extLst>
      <p:ext uri="{BB962C8B-B14F-4D97-AF65-F5344CB8AC3E}">
        <p14:creationId xmlns:p14="http://schemas.microsoft.com/office/powerpoint/2010/main" val="1959336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3E9FB-9AB4-5B71-B2A9-024BD81BA357}"/>
              </a:ext>
            </a:extLst>
          </p:cNvPr>
          <p:cNvSpPr>
            <a:spLocks noGrp="1"/>
          </p:cNvSpPr>
          <p:nvPr>
            <p:ph type="title"/>
          </p:nvPr>
        </p:nvSpPr>
        <p:spPr>
          <a:xfrm>
            <a:off x="422351" y="258680"/>
            <a:ext cx="11347297" cy="1325563"/>
          </a:xfrm>
        </p:spPr>
        <p:txBody>
          <a:bodyPr/>
          <a:lstStyle/>
          <a:p>
            <a:r>
              <a:rPr lang="nl-NL" dirty="0">
                <a:solidFill>
                  <a:srgbClr val="EA4A1C"/>
                </a:solidFill>
              </a:rPr>
              <a:t>Dode hoek</a:t>
            </a:r>
            <a:endParaRPr lang="nl-BE" dirty="0">
              <a:solidFill>
                <a:srgbClr val="EA4A1C"/>
              </a:solidFill>
            </a:endParaRPr>
          </a:p>
        </p:txBody>
      </p:sp>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rgbClr val="0069B1"/>
                </a:solidFill>
                <a:hlinkClick r:id="rId2" action="ppaction://hlinksldjump">
                  <a:extLst>
                    <a:ext uri="{A12FA001-AC4F-418D-AE19-62706E023703}">
                      <ahyp:hlinkClr xmlns:ahyp="http://schemas.microsoft.com/office/drawing/2018/hyperlinkcolor" val="tx"/>
                    </a:ext>
                  </a:extLst>
                </a:hlinkClick>
              </a:rPr>
              <a:t>Makkelijk</a:t>
            </a:r>
            <a:endParaRPr lang="nl-BE" sz="2400" b="1" dirty="0">
              <a:solidFill>
                <a:srgbClr val="0069B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rgbClr val="0069B1"/>
                </a:solidFill>
                <a:hlinkClick r:id="rId3" action="ppaction://hlinksldjump">
                  <a:extLst>
                    <a:ext uri="{A12FA001-AC4F-418D-AE19-62706E023703}">
                      <ahyp:hlinkClr xmlns:ahyp="http://schemas.microsoft.com/office/drawing/2018/hyperlinkcolor" val="tx"/>
                    </a:ext>
                  </a:extLst>
                </a:hlinkClick>
              </a:rPr>
              <a:t>Moeilijk</a:t>
            </a:r>
            <a:endParaRPr lang="nl-BE" sz="2400" b="1" dirty="0">
              <a:solidFill>
                <a:srgbClr val="0069B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50547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052227" cy="1269146"/>
          </a:xfrm>
        </p:spPr>
        <p:txBody>
          <a:bodyPr>
            <a:normAutofit/>
          </a:bodyPr>
          <a:lstStyle/>
          <a:p>
            <a:r>
              <a:rPr lang="nl-BE" dirty="0">
                <a:solidFill>
                  <a:srgbClr val="EA4A1C"/>
                </a:solidFill>
              </a:rPr>
              <a:t>Communiceren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1421"/>
            <a:ext cx="6264486" cy="4072885"/>
          </a:xfrm>
        </p:spPr>
        <p:txBody>
          <a:bodyPr>
            <a:normAutofit/>
          </a:bodyPr>
          <a:lstStyle/>
          <a:p>
            <a:pPr indent="0">
              <a:buNone/>
            </a:pPr>
            <a:r>
              <a:rPr lang="nl-NL" dirty="0"/>
              <a:t>Wat moet je zeker doen voor je deze fietser inhaalt?</a:t>
            </a:r>
            <a:br>
              <a:rPr lang="nl-NL" dirty="0"/>
            </a:br>
            <a:endParaRPr lang="nl-NL" dirty="0">
              <a:cs typeface="Calibri"/>
            </a:endParaRPr>
          </a:p>
          <a:p>
            <a:pPr marL="513805" indent="-514350">
              <a:buClr>
                <a:srgbClr val="EA4A1C"/>
              </a:buClr>
              <a:buFont typeface="+mj-lt"/>
              <a:buAutoNum type="alphaUcPeriod"/>
            </a:pPr>
            <a:r>
              <a:rPr lang="nl-NL" sz="2400" i="1" dirty="0"/>
              <a:t>Ik fiets snel en neem een wijde bocht.</a:t>
            </a:r>
            <a:endParaRPr lang="nl-NL" sz="2400" i="1" dirty="0">
              <a:cs typeface="Calibri"/>
            </a:endParaRPr>
          </a:p>
          <a:p>
            <a:pPr marL="513805" indent="-514350">
              <a:buClr>
                <a:srgbClr val="EA4A1C"/>
              </a:buClr>
              <a:buFont typeface="+mj-lt"/>
              <a:buAutoNum type="alphaUcPeriod"/>
            </a:pPr>
            <a:r>
              <a:rPr lang="nl-NL" sz="2400" i="1" dirty="0"/>
              <a:t>Ik kijk achterom en steek mijn linkerarm uit.</a:t>
            </a:r>
          </a:p>
          <a:p>
            <a:pPr marL="513805" indent="-514350">
              <a:buClr>
                <a:srgbClr val="EA4A1C"/>
              </a:buClr>
              <a:buFont typeface="+mj-lt"/>
              <a:buAutoNum type="alphaUcPeriod"/>
            </a:pPr>
            <a:r>
              <a:rPr lang="nl-NL" sz="2400" i="1" dirty="0"/>
              <a:t>Ik roep dat ik ga inhalen.</a:t>
            </a:r>
            <a:endParaRPr lang="nl-NL" sz="2400" i="1" dirty="0">
              <a:cs typeface="Calibri"/>
            </a:endParaRPr>
          </a:p>
        </p:txBody>
      </p:sp>
      <p:pic>
        <p:nvPicPr>
          <p:cNvPr id="3" name="Afbeelding 2">
            <a:extLst>
              <a:ext uri="{FF2B5EF4-FFF2-40B4-BE49-F238E27FC236}">
                <a16:creationId xmlns:a16="http://schemas.microsoft.com/office/drawing/2014/main" id="{F1D74851-8766-4C02-8A0C-C6BAAE2B9E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47607" y="1694449"/>
            <a:ext cx="4860001" cy="3240000"/>
          </a:xfrm>
          <a:prstGeom prst="rect">
            <a:avLst/>
          </a:prstGeom>
        </p:spPr>
      </p:pic>
      <p:sp>
        <p:nvSpPr>
          <p:cNvPr id="4" name="Pijl: links 3">
            <a:extLst>
              <a:ext uri="{FF2B5EF4-FFF2-40B4-BE49-F238E27FC236}">
                <a16:creationId xmlns:a16="http://schemas.microsoft.com/office/drawing/2014/main" id="{C7A43E79-D24A-D1FA-4642-6807DAD7FE4B}"/>
              </a:ext>
            </a:extLst>
          </p:cNvPr>
          <p:cNvSpPr/>
          <p:nvPr/>
        </p:nvSpPr>
        <p:spPr>
          <a:xfrm flipH="1">
            <a:off x="8332974" y="5606390"/>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spTree>
    <p:extLst>
      <p:ext uri="{BB962C8B-B14F-4D97-AF65-F5344CB8AC3E}">
        <p14:creationId xmlns:p14="http://schemas.microsoft.com/office/powerpoint/2010/main" val="1344646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61997" y="4311454"/>
            <a:ext cx="9381478" cy="1860362"/>
          </a:xfrm>
        </p:spPr>
        <p:txBody>
          <a:bodyPr>
            <a:normAutofit/>
          </a:bodyPr>
          <a:lstStyle/>
          <a:p>
            <a:pPr indent="0">
              <a:lnSpc>
                <a:spcPct val="100000"/>
              </a:lnSpc>
              <a:buNone/>
            </a:pPr>
            <a:r>
              <a:rPr lang="nl-NL" sz="2400" dirty="0"/>
              <a:t>Je mag als fietser een andere fietser voorbijsteken. Om dat veilig te doen, moet je eerst achterom kijken en dan je arm uitsteken. Als er geen verkeer achter je nadert, mag je de fietser langs links voorbijsteken.</a:t>
            </a:r>
            <a:endParaRPr lang="nl-BE" sz="2400"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61997" y="745335"/>
            <a:ext cx="4334046" cy="19714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rgbClr val="EA4A1C"/>
                </a:solidFill>
              </a:rPr>
              <a:t>B. </a:t>
            </a:r>
            <a:r>
              <a:rPr lang="nl-NL" sz="2400" i="1" dirty="0">
                <a:solidFill>
                  <a:srgbClr val="EA4A1C"/>
                </a:solidFill>
              </a:rPr>
              <a:t>Ik kijk achterom en steek mijn linkerarm uit.</a:t>
            </a:r>
            <a:endParaRPr lang="nl-BE" sz="4400" dirty="0">
              <a:solidFill>
                <a:srgbClr val="EA4A1C"/>
              </a:solidFill>
            </a:endParaRPr>
          </a:p>
        </p:txBody>
      </p:sp>
      <p:sp>
        <p:nvSpPr>
          <p:cNvPr id="2" name="Pijl: links 1">
            <a:extLst>
              <a:ext uri="{FF2B5EF4-FFF2-40B4-BE49-F238E27FC236}">
                <a16:creationId xmlns:a16="http://schemas.microsoft.com/office/drawing/2014/main" id="{07572B5C-124C-50F7-43C5-FC8CB208B209}"/>
              </a:ext>
            </a:extLst>
          </p:cNvPr>
          <p:cNvSpPr/>
          <p:nvPr/>
        </p:nvSpPr>
        <p:spPr>
          <a:xfrm>
            <a:off x="8410049" y="5535853"/>
            <a:ext cx="3146162" cy="1015872"/>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4" name="Afbeelding 3">
            <a:extLst>
              <a:ext uri="{FF2B5EF4-FFF2-40B4-BE49-F238E27FC236}">
                <a16:creationId xmlns:a16="http://schemas.microsoft.com/office/drawing/2014/main" id="{E65CF192-0F5A-C2CC-E239-3A57221A3F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3475" y="745335"/>
            <a:ext cx="4860000" cy="3240000"/>
          </a:xfrm>
          <a:prstGeom prst="rect">
            <a:avLst/>
          </a:prstGeom>
        </p:spPr>
      </p:pic>
    </p:spTree>
    <p:extLst>
      <p:ext uri="{BB962C8B-B14F-4D97-AF65-F5344CB8AC3E}">
        <p14:creationId xmlns:p14="http://schemas.microsoft.com/office/powerpoint/2010/main" val="1773519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052227" cy="1269146"/>
          </a:xfrm>
        </p:spPr>
        <p:txBody>
          <a:bodyPr>
            <a:normAutofit/>
          </a:bodyPr>
          <a:lstStyle/>
          <a:p>
            <a:r>
              <a:rPr lang="nl-BE" dirty="0">
                <a:solidFill>
                  <a:srgbClr val="EA4A1C"/>
                </a:solidFill>
              </a:rPr>
              <a:t>Communiceren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1420"/>
            <a:ext cx="6396008" cy="4063921"/>
          </a:xfrm>
        </p:spPr>
        <p:txBody>
          <a:bodyPr>
            <a:normAutofit/>
          </a:bodyPr>
          <a:lstStyle/>
          <a:p>
            <a:pPr indent="0">
              <a:buNone/>
            </a:pPr>
            <a:r>
              <a:rPr lang="nl-NL" dirty="0">
                <a:cs typeface="Calibri"/>
              </a:rPr>
              <a:t>Je wil hier rechtdoor fietsen. Wat moet je zeker doen?</a:t>
            </a:r>
            <a:br>
              <a:rPr lang="nl-NL" dirty="0">
                <a:cs typeface="Calibri"/>
              </a:rPr>
            </a:br>
            <a:endParaRPr lang="nl-NL" dirty="0">
              <a:cs typeface="Calibri"/>
            </a:endParaRPr>
          </a:p>
          <a:p>
            <a:pPr marL="513805" indent="-514350">
              <a:buClr>
                <a:srgbClr val="EA4A1C"/>
              </a:buClr>
              <a:buFont typeface="+mj-lt"/>
              <a:buAutoNum type="alphaUcPeriod"/>
            </a:pPr>
            <a:r>
              <a:rPr lang="nl-NL" sz="2400" i="1" dirty="0"/>
              <a:t>Ik moet een fluohesje dragen dan geven bestuurders mij voorrang.</a:t>
            </a:r>
            <a:endParaRPr lang="nl-NL" sz="2400" i="1" dirty="0">
              <a:cs typeface="Calibri"/>
            </a:endParaRPr>
          </a:p>
          <a:p>
            <a:pPr marL="513805" indent="-514350">
              <a:buClr>
                <a:srgbClr val="EA4A1C"/>
              </a:buClr>
              <a:buFont typeface="+mj-lt"/>
              <a:buAutoNum type="alphaUcPeriod"/>
            </a:pPr>
            <a:r>
              <a:rPr lang="nl-NL" sz="2400" i="1" dirty="0">
                <a:cs typeface="Calibri"/>
              </a:rPr>
              <a:t>Ik moet oogcontact maken met de bestuurder van de auto die wil afdraaien.</a:t>
            </a:r>
          </a:p>
          <a:p>
            <a:pPr marL="513805" indent="-514350">
              <a:buClr>
                <a:srgbClr val="EA4A1C"/>
              </a:buClr>
              <a:buFont typeface="+mj-lt"/>
              <a:buAutoNum type="alphaUcPeriod"/>
            </a:pPr>
            <a:r>
              <a:rPr lang="nl-NL" sz="2400" i="1" dirty="0"/>
              <a:t>Ik moet stoppen en de auto voorlaten.</a:t>
            </a:r>
            <a:endParaRPr lang="nl-NL" sz="2400" i="1" dirty="0">
              <a:cs typeface="Calibri"/>
            </a:endParaRPr>
          </a:p>
        </p:txBody>
      </p:sp>
      <p:sp>
        <p:nvSpPr>
          <p:cNvPr id="4" name="Pijl: links 3">
            <a:extLst>
              <a:ext uri="{FF2B5EF4-FFF2-40B4-BE49-F238E27FC236}">
                <a16:creationId xmlns:a16="http://schemas.microsoft.com/office/drawing/2014/main" id="{46D41DD6-196B-F7BC-24FA-81D2EB916009}"/>
              </a:ext>
            </a:extLst>
          </p:cNvPr>
          <p:cNvSpPr/>
          <p:nvPr/>
        </p:nvSpPr>
        <p:spPr>
          <a:xfrm flipH="1">
            <a:off x="8349257" y="5421724"/>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pic>
        <p:nvPicPr>
          <p:cNvPr id="7" name="Afbeelding 6" descr="Afbeelding met buitenshuis, Landvoertuig, voertuig, wiel&#10;&#10;Automatisch gegenereerde beschrijving">
            <a:extLst>
              <a:ext uri="{FF2B5EF4-FFF2-40B4-BE49-F238E27FC236}">
                <a16:creationId xmlns:a16="http://schemas.microsoft.com/office/drawing/2014/main" id="{01C8BAF2-C3F8-EF14-4E26-492585D81FF9}"/>
              </a:ext>
            </a:extLst>
          </p:cNvPr>
          <p:cNvPicPr>
            <a:picLocks noChangeAspect="1"/>
          </p:cNvPicPr>
          <p:nvPr/>
        </p:nvPicPr>
        <p:blipFill>
          <a:blip r:embed="rId2"/>
          <a:stretch>
            <a:fillRect/>
          </a:stretch>
        </p:blipFill>
        <p:spPr>
          <a:xfrm>
            <a:off x="6770673" y="1691420"/>
            <a:ext cx="4890566" cy="3240000"/>
          </a:xfrm>
          <a:prstGeom prst="rect">
            <a:avLst/>
          </a:prstGeom>
        </p:spPr>
      </p:pic>
    </p:spTree>
    <p:extLst>
      <p:ext uri="{BB962C8B-B14F-4D97-AF65-F5344CB8AC3E}">
        <p14:creationId xmlns:p14="http://schemas.microsoft.com/office/powerpoint/2010/main" val="3862645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40531" y="4092071"/>
            <a:ext cx="9394374" cy="2075464"/>
          </a:xfrm>
        </p:spPr>
        <p:txBody>
          <a:bodyPr>
            <a:normAutofit fontScale="40000" lnSpcReduction="20000"/>
          </a:bodyPr>
          <a:lstStyle/>
          <a:p>
            <a:pPr indent="0">
              <a:lnSpc>
                <a:spcPct val="120000"/>
              </a:lnSpc>
              <a:buNone/>
            </a:pPr>
            <a:r>
              <a:rPr lang="nl-NL" sz="6000" dirty="0"/>
              <a:t>De autobestuurder moet je hier voorrang geven. Maar als je geen oogcontact kan maken, kan je het best vertragen want misschien heeft hij je niet opgemerkt. Maak altijd goed oogcontact om gevaarlijke situaties te vermijden. </a:t>
            </a:r>
            <a:endParaRPr lang="nl-BE" sz="6000"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40531" y="734299"/>
            <a:ext cx="4355469" cy="1636140"/>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rgbClr val="EA4A1C"/>
                </a:solidFill>
              </a:rPr>
              <a:t>B. </a:t>
            </a:r>
            <a:r>
              <a:rPr lang="nl-NL" sz="2400" i="1" dirty="0">
                <a:solidFill>
                  <a:srgbClr val="EA4A1C"/>
                </a:solidFill>
              </a:rPr>
              <a:t>Ik moet oogcontact maken met de bestuurder van de auto die wil afdraaien.</a:t>
            </a:r>
            <a:br>
              <a:rPr lang="nl-NL" sz="4400" dirty="0"/>
            </a:br>
            <a:endParaRPr lang="nl-BE" sz="4400" dirty="0"/>
          </a:p>
        </p:txBody>
      </p:sp>
      <p:sp>
        <p:nvSpPr>
          <p:cNvPr id="2" name="Pijl: links 1">
            <a:extLst>
              <a:ext uri="{FF2B5EF4-FFF2-40B4-BE49-F238E27FC236}">
                <a16:creationId xmlns:a16="http://schemas.microsoft.com/office/drawing/2014/main" id="{68EA962F-AA62-4F57-DE20-D31BCA8A98DB}"/>
              </a:ext>
            </a:extLst>
          </p:cNvPr>
          <p:cNvSpPr/>
          <p:nvPr/>
        </p:nvSpPr>
        <p:spPr>
          <a:xfrm>
            <a:off x="8419014" y="5681722"/>
            <a:ext cx="3146162" cy="1015872"/>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3" name="Afbeelding 2" descr="Afbeelding met buitenshuis, Landvoertuig, voertuig, wiel&#10;&#10;Automatisch gegenereerde beschrijving">
            <a:extLst>
              <a:ext uri="{FF2B5EF4-FFF2-40B4-BE49-F238E27FC236}">
                <a16:creationId xmlns:a16="http://schemas.microsoft.com/office/drawing/2014/main" id="{B572178D-6533-094A-7F6B-80064CF89994}"/>
              </a:ext>
            </a:extLst>
          </p:cNvPr>
          <p:cNvPicPr>
            <a:picLocks noChangeAspect="1"/>
          </p:cNvPicPr>
          <p:nvPr/>
        </p:nvPicPr>
        <p:blipFill>
          <a:blip r:embed="rId3"/>
          <a:stretch>
            <a:fillRect/>
          </a:stretch>
        </p:blipFill>
        <p:spPr>
          <a:xfrm>
            <a:off x="6303246" y="734299"/>
            <a:ext cx="4890566" cy="3240000"/>
          </a:xfrm>
          <a:prstGeom prst="rect">
            <a:avLst/>
          </a:prstGeom>
        </p:spPr>
      </p:pic>
    </p:spTree>
    <p:extLst>
      <p:ext uri="{BB962C8B-B14F-4D97-AF65-F5344CB8AC3E}">
        <p14:creationId xmlns:p14="http://schemas.microsoft.com/office/powerpoint/2010/main" val="576042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rgbClr val="0069B1"/>
                </a:solidFill>
                <a:hlinkClick r:id="rId2" action="ppaction://hlinksldjump">
                  <a:extLst>
                    <a:ext uri="{A12FA001-AC4F-418D-AE19-62706E023703}">
                      <ahyp:hlinkClr xmlns:ahyp="http://schemas.microsoft.com/office/drawing/2018/hyperlinkcolor" val="tx"/>
                    </a:ext>
                  </a:extLst>
                </a:hlinkClick>
              </a:rPr>
              <a:t>Makkelijk</a:t>
            </a:r>
            <a:endParaRPr lang="nl-BE" sz="2400" b="1" dirty="0">
              <a:solidFill>
                <a:srgbClr val="0069B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rgbClr val="0069B1"/>
                </a:solidFill>
                <a:hlinkClick r:id="rId3" action="ppaction://hlinksldjump">
                  <a:extLst>
                    <a:ext uri="{A12FA001-AC4F-418D-AE19-62706E023703}">
                      <ahyp:hlinkClr xmlns:ahyp="http://schemas.microsoft.com/office/drawing/2018/hyperlinkcolor" val="tx"/>
                    </a:ext>
                  </a:extLst>
                </a:hlinkClick>
              </a:rPr>
              <a:t>Moeilijk</a:t>
            </a:r>
            <a:endParaRPr lang="nl-BE" sz="2400" b="1" dirty="0">
              <a:solidFill>
                <a:srgbClr val="0069B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a:extLst>
              <a:ext uri="{FF2B5EF4-FFF2-40B4-BE49-F238E27FC236}">
                <a16:creationId xmlns:a16="http://schemas.microsoft.com/office/drawing/2014/main" id="{7776F9B0-9E41-3076-E2D7-43BBED1EFBB7}"/>
              </a:ext>
            </a:extLst>
          </p:cNvPr>
          <p:cNvSpPr>
            <a:spLocks noGrp="1"/>
          </p:cNvSpPr>
          <p:nvPr>
            <p:ph type="title"/>
          </p:nvPr>
        </p:nvSpPr>
        <p:spPr/>
        <p:txBody>
          <a:bodyPr/>
          <a:lstStyle/>
          <a:p>
            <a:r>
              <a:rPr lang="nl-NL" dirty="0">
                <a:solidFill>
                  <a:srgbClr val="EA4A1C"/>
                </a:solidFill>
              </a:rPr>
              <a:t>Verkeerstekens</a:t>
            </a:r>
            <a:endParaRPr lang="nl-BE" dirty="0">
              <a:solidFill>
                <a:srgbClr val="EA4A1C"/>
              </a:solidFill>
            </a:endParaRPr>
          </a:p>
        </p:txBody>
      </p:sp>
    </p:spTree>
    <p:extLst>
      <p:ext uri="{BB962C8B-B14F-4D97-AF65-F5344CB8AC3E}">
        <p14:creationId xmlns:p14="http://schemas.microsoft.com/office/powerpoint/2010/main" val="1442645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052227" cy="1269146"/>
          </a:xfrm>
        </p:spPr>
        <p:txBody>
          <a:bodyPr>
            <a:normAutofit/>
          </a:bodyPr>
          <a:lstStyle/>
          <a:p>
            <a:r>
              <a:rPr lang="nl-BE" dirty="0">
                <a:solidFill>
                  <a:srgbClr val="EA4A1C"/>
                </a:solidFill>
              </a:rPr>
              <a:t>Verkeerstekens-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6" y="1691421"/>
            <a:ext cx="6390175" cy="4072885"/>
          </a:xfrm>
        </p:spPr>
        <p:txBody>
          <a:bodyPr>
            <a:normAutofit/>
          </a:bodyPr>
          <a:lstStyle/>
          <a:p>
            <a:pPr indent="0">
              <a:buNone/>
            </a:pPr>
            <a:r>
              <a:rPr lang="nl-BE" dirty="0"/>
              <a:t>Ben je verplicht om op het fietspad te rijden als er een is?</a:t>
            </a:r>
          </a:p>
          <a:p>
            <a:pPr indent="0">
              <a:buNone/>
            </a:pPr>
            <a:endParaRPr lang="nl-BE" dirty="0"/>
          </a:p>
          <a:p>
            <a:pPr marL="514350" indent="-514350">
              <a:buClr>
                <a:srgbClr val="EA4A1C"/>
              </a:buClr>
              <a:buFont typeface="+mj-lt"/>
              <a:buAutoNum type="alphaUcPeriod"/>
            </a:pPr>
            <a:r>
              <a:rPr lang="nl-BE" sz="2400" i="1" dirty="0"/>
              <a:t>Ja, altijd.</a:t>
            </a:r>
          </a:p>
          <a:p>
            <a:pPr marL="514350" indent="-514350">
              <a:buClr>
                <a:srgbClr val="EA4A1C"/>
              </a:buClr>
              <a:buFont typeface="+mj-lt"/>
              <a:buAutoNum type="alphaUcPeriod"/>
            </a:pPr>
            <a:r>
              <a:rPr lang="nl-BE" sz="2400" i="1" dirty="0"/>
              <a:t>Ja, behalve wanneer je met meer dan vijf fietst.</a:t>
            </a:r>
          </a:p>
          <a:p>
            <a:pPr marL="514350" indent="-514350">
              <a:buClr>
                <a:srgbClr val="EA4A1C"/>
              </a:buClr>
              <a:buFont typeface="+mj-lt"/>
              <a:buAutoNum type="alphaUcPeriod"/>
            </a:pPr>
            <a:r>
              <a:rPr lang="nl-BE" sz="2400" i="1" dirty="0"/>
              <a:t>Neen, dat is niet verplicht.</a:t>
            </a:r>
          </a:p>
        </p:txBody>
      </p:sp>
      <p:pic>
        <p:nvPicPr>
          <p:cNvPr id="4" name="Afbeelding 3">
            <a:extLst>
              <a:ext uri="{FF2B5EF4-FFF2-40B4-BE49-F238E27FC236}">
                <a16:creationId xmlns:a16="http://schemas.microsoft.com/office/drawing/2014/main" id="{11AA2B0D-ADA7-5FF2-E402-26E62A68DF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9571" y="1696890"/>
            <a:ext cx="4867901" cy="3240000"/>
          </a:xfrm>
          <a:prstGeom prst="rect">
            <a:avLst/>
          </a:prstGeom>
        </p:spPr>
      </p:pic>
      <p:sp>
        <p:nvSpPr>
          <p:cNvPr id="3" name="Pijl: links 2">
            <a:extLst>
              <a:ext uri="{FF2B5EF4-FFF2-40B4-BE49-F238E27FC236}">
                <a16:creationId xmlns:a16="http://schemas.microsoft.com/office/drawing/2014/main" id="{E7B0E5DA-36E6-031E-1419-325A142E495B}"/>
              </a:ext>
            </a:extLst>
          </p:cNvPr>
          <p:cNvSpPr/>
          <p:nvPr/>
        </p:nvSpPr>
        <p:spPr>
          <a:xfrm flipH="1">
            <a:off x="8508236" y="5247163"/>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spTree>
    <p:extLst>
      <p:ext uri="{BB962C8B-B14F-4D97-AF65-F5344CB8AC3E}">
        <p14:creationId xmlns:p14="http://schemas.microsoft.com/office/powerpoint/2010/main" val="3728633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63792" y="4356847"/>
            <a:ext cx="9404942" cy="1757686"/>
          </a:xfrm>
        </p:spPr>
        <p:txBody>
          <a:bodyPr>
            <a:normAutofit fontScale="40000" lnSpcReduction="20000"/>
          </a:bodyPr>
          <a:lstStyle/>
          <a:p>
            <a:pPr indent="0">
              <a:lnSpc>
                <a:spcPct val="120000"/>
              </a:lnSpc>
              <a:buNone/>
            </a:pPr>
            <a:r>
              <a:rPr lang="nl-NL" sz="6000" dirty="0"/>
              <a:t>Een fietspad herken je aan dit verkeersbord of aan twee witte evenwijdige onderbroken strepen. Als één van beide verkeerstekens aanwezig is ben je als fietser dus verplicht het fietspad te gebruiken. </a:t>
            </a: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63792" y="763689"/>
            <a:ext cx="4332208" cy="19333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BE" sz="4400" dirty="0">
                <a:solidFill>
                  <a:srgbClr val="EA4A1C"/>
                </a:solidFill>
              </a:rPr>
              <a:t>A.</a:t>
            </a:r>
            <a:r>
              <a:rPr lang="nl-BE" sz="2400" i="1" dirty="0">
                <a:solidFill>
                  <a:srgbClr val="EA4A1C"/>
                </a:solidFill>
              </a:rPr>
              <a:t> Ja, altijd.</a:t>
            </a:r>
            <a:br>
              <a:rPr lang="nl-NL" sz="4400" dirty="0"/>
            </a:br>
            <a:endParaRPr lang="nl-BE" sz="4400" dirty="0"/>
          </a:p>
        </p:txBody>
      </p:sp>
      <p:sp>
        <p:nvSpPr>
          <p:cNvPr id="3" name="Pijl: links 2">
            <a:extLst>
              <a:ext uri="{FF2B5EF4-FFF2-40B4-BE49-F238E27FC236}">
                <a16:creationId xmlns:a16="http://schemas.microsoft.com/office/drawing/2014/main" id="{11C889C8-46B0-B44A-1B8E-CA5BB63B5C17}"/>
              </a:ext>
            </a:extLst>
          </p:cNvPr>
          <p:cNvSpPr/>
          <p:nvPr/>
        </p:nvSpPr>
        <p:spPr>
          <a:xfrm>
            <a:off x="8419014" y="5678569"/>
            <a:ext cx="3146162" cy="1015872"/>
          </a:xfrm>
          <a:prstGeom prst="left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4" name="Afbeelding 3">
            <a:extLst>
              <a:ext uri="{FF2B5EF4-FFF2-40B4-BE49-F238E27FC236}">
                <a16:creationId xmlns:a16="http://schemas.microsoft.com/office/drawing/2014/main" id="{3ACA011E-A32E-F5E3-4385-BF66725E07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0833" y="763688"/>
            <a:ext cx="4867901" cy="3240000"/>
          </a:xfrm>
          <a:prstGeom prst="rect">
            <a:avLst/>
          </a:prstGeom>
        </p:spPr>
      </p:pic>
    </p:spTree>
    <p:extLst>
      <p:ext uri="{BB962C8B-B14F-4D97-AF65-F5344CB8AC3E}">
        <p14:creationId xmlns:p14="http://schemas.microsoft.com/office/powerpoint/2010/main" val="2756506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8052227" cy="1269146"/>
          </a:xfrm>
        </p:spPr>
        <p:txBody>
          <a:bodyPr>
            <a:normAutofit/>
          </a:bodyPr>
          <a:lstStyle/>
          <a:p>
            <a:r>
              <a:rPr lang="nl-BE" dirty="0">
                <a:solidFill>
                  <a:srgbClr val="EA4A1C"/>
                </a:solidFill>
              </a:rPr>
              <a:t>Verkeerstekens-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8" y="1541950"/>
            <a:ext cx="6273450" cy="4365791"/>
          </a:xfrm>
        </p:spPr>
        <p:txBody>
          <a:bodyPr>
            <a:normAutofit/>
          </a:bodyPr>
          <a:lstStyle/>
          <a:p>
            <a:pPr indent="0">
              <a:buNone/>
            </a:pPr>
            <a:r>
              <a:rPr lang="nl-NL" dirty="0"/>
              <a:t>Je wil rechtdoor fietsen. Wat moet je doen als je aan dit kruispunt komt? 	</a:t>
            </a:r>
          </a:p>
          <a:p>
            <a:pPr indent="0">
              <a:buNone/>
            </a:pPr>
            <a:endParaRPr lang="nl-NL" sz="2400" dirty="0"/>
          </a:p>
          <a:p>
            <a:pPr marL="514350" indent="-514350">
              <a:buClr>
                <a:srgbClr val="EA4A1C"/>
              </a:buClr>
              <a:buFont typeface="+mj-lt"/>
              <a:buAutoNum type="alphaUcPeriod"/>
            </a:pPr>
            <a:r>
              <a:rPr lang="nl-NL" sz="2400" i="1" dirty="0"/>
              <a:t>Ik mag verder fietsen, want het licht staat op groen. </a:t>
            </a:r>
          </a:p>
          <a:p>
            <a:pPr marL="514350" indent="-514350">
              <a:buClr>
                <a:srgbClr val="EA4A1C"/>
              </a:buClr>
              <a:buFont typeface="+mj-lt"/>
              <a:buAutoNum type="alphaUcPeriod"/>
            </a:pPr>
            <a:r>
              <a:rPr lang="nl-NL" sz="2400" i="1" dirty="0"/>
              <a:t>Ik moet eerst voorrang geven aan fietsers en voetgangers die van links of rechts komen en fiets dan door.</a:t>
            </a:r>
          </a:p>
          <a:p>
            <a:pPr marL="514350" indent="-514350">
              <a:buClr>
                <a:srgbClr val="EA4A1C"/>
              </a:buClr>
              <a:buFont typeface="+mj-lt"/>
              <a:buAutoNum type="alphaUcPeriod"/>
            </a:pPr>
            <a:r>
              <a:rPr lang="nl-NL" sz="2400" i="1" dirty="0"/>
              <a:t>Ik moet stoppen, want er staat een </a:t>
            </a:r>
            <a:r>
              <a:rPr lang="nl-NL" sz="2400" i="1" dirty="0" err="1"/>
              <a:t>STOP-bord</a:t>
            </a:r>
            <a:r>
              <a:rPr lang="nl-NL" sz="2400" i="1" dirty="0"/>
              <a:t>.</a:t>
            </a:r>
          </a:p>
        </p:txBody>
      </p:sp>
      <p:sp>
        <p:nvSpPr>
          <p:cNvPr id="3" name="Pijl: links 2">
            <a:extLst>
              <a:ext uri="{FF2B5EF4-FFF2-40B4-BE49-F238E27FC236}">
                <a16:creationId xmlns:a16="http://schemas.microsoft.com/office/drawing/2014/main" id="{D3A87433-52C1-A485-E863-78D018F70DCA}"/>
              </a:ext>
            </a:extLst>
          </p:cNvPr>
          <p:cNvSpPr/>
          <p:nvPr/>
        </p:nvSpPr>
        <p:spPr>
          <a:xfrm flipH="1">
            <a:off x="8421624" y="5439493"/>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pic>
        <p:nvPicPr>
          <p:cNvPr id="1026" name="Picture 2">
            <a:extLst>
              <a:ext uri="{FF2B5EF4-FFF2-40B4-BE49-F238E27FC236}">
                <a16:creationId xmlns:a16="http://schemas.microsoft.com/office/drawing/2014/main" id="{BEABECCC-96D7-6608-1C5F-09A88A3CB1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56070" y="1691421"/>
            <a:ext cx="487218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945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54005" y="4168588"/>
            <a:ext cx="9417946" cy="2009119"/>
          </a:xfrm>
        </p:spPr>
        <p:txBody>
          <a:bodyPr>
            <a:normAutofit fontScale="40000" lnSpcReduction="20000"/>
          </a:bodyPr>
          <a:lstStyle/>
          <a:p>
            <a:pPr indent="0">
              <a:lnSpc>
                <a:spcPct val="120000"/>
              </a:lnSpc>
              <a:buNone/>
            </a:pPr>
            <a:r>
              <a:rPr lang="nl-NL" sz="6000" dirty="0"/>
              <a:t>Als er verkeerslichten staan, moet je geen rekening houden met de voorrangsborden die erbij staan. Dus als het licht op groen staat, mag je doorrijden. Alleen als de verkeerslichten niet werken, moet je de borden respecteren.</a:t>
            </a:r>
            <a:endParaRPr lang="nl-BE" sz="6000"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54005" y="762176"/>
            <a:ext cx="4341995" cy="21525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rgbClr val="EA4A1C"/>
                </a:solidFill>
              </a:rPr>
              <a:t>A.</a:t>
            </a:r>
            <a:r>
              <a:rPr lang="nl-NL" sz="2400" i="1" dirty="0">
                <a:solidFill>
                  <a:srgbClr val="EA4A1C"/>
                </a:solidFill>
              </a:rPr>
              <a:t> Ik mag verder fietsen, want het licht staat op groen. </a:t>
            </a:r>
            <a:br>
              <a:rPr lang="nl-NL" sz="4400" dirty="0"/>
            </a:br>
            <a:endParaRPr lang="nl-BE" sz="4400" dirty="0"/>
          </a:p>
        </p:txBody>
      </p:sp>
      <p:sp>
        <p:nvSpPr>
          <p:cNvPr id="3" name="Pijl: links 2">
            <a:extLst>
              <a:ext uri="{FF2B5EF4-FFF2-40B4-BE49-F238E27FC236}">
                <a16:creationId xmlns:a16="http://schemas.microsoft.com/office/drawing/2014/main" id="{6EB26DBB-1A53-664A-456C-3FA405E3D2CD}"/>
              </a:ext>
            </a:extLst>
          </p:cNvPr>
          <p:cNvSpPr/>
          <p:nvPr/>
        </p:nvSpPr>
        <p:spPr>
          <a:xfrm>
            <a:off x="8419014" y="5696500"/>
            <a:ext cx="3146162" cy="1015872"/>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2" name="Afbeelding 1">
            <a:extLst>
              <a:ext uri="{FF2B5EF4-FFF2-40B4-BE49-F238E27FC236}">
                <a16:creationId xmlns:a16="http://schemas.microsoft.com/office/drawing/2014/main" id="{5E232A5F-44A0-A605-54AB-6196C36FCA6E}"/>
              </a:ext>
            </a:extLst>
          </p:cNvPr>
          <p:cNvPicPr>
            <a:picLocks noChangeAspect="1"/>
          </p:cNvPicPr>
          <p:nvPr/>
        </p:nvPicPr>
        <p:blipFill>
          <a:blip r:embed="rId3"/>
          <a:stretch>
            <a:fillRect/>
          </a:stretch>
        </p:blipFill>
        <p:spPr>
          <a:xfrm>
            <a:off x="6290805" y="762176"/>
            <a:ext cx="4872181" cy="3240000"/>
          </a:xfrm>
          <a:prstGeom prst="rect">
            <a:avLst/>
          </a:prstGeom>
        </p:spPr>
      </p:pic>
    </p:spTree>
    <p:extLst>
      <p:ext uri="{BB962C8B-B14F-4D97-AF65-F5344CB8AC3E}">
        <p14:creationId xmlns:p14="http://schemas.microsoft.com/office/powerpoint/2010/main" val="3642069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dirty="0">
                <a:solidFill>
                  <a:srgbClr val="EA4A1C"/>
                </a:solidFill>
              </a:rPr>
              <a:t>Dode hoek - makkelijk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7" y="1691421"/>
            <a:ext cx="6164568" cy="4028061"/>
          </a:xfrm>
        </p:spPr>
        <p:txBody>
          <a:bodyPr>
            <a:normAutofit/>
          </a:bodyPr>
          <a:lstStyle/>
          <a:p>
            <a:pPr indent="0">
              <a:buNone/>
            </a:pPr>
            <a:r>
              <a:rPr lang="nl-NL" dirty="0"/>
              <a:t>Je wil rechts afslaan aan dit kruispunt. Wat kan je het best doen?</a:t>
            </a:r>
          </a:p>
          <a:p>
            <a:pPr indent="0">
              <a:buNone/>
            </a:pPr>
            <a:endParaRPr lang="nl-NL" dirty="0"/>
          </a:p>
          <a:p>
            <a:pPr marL="514350" indent="-514350">
              <a:buClr>
                <a:srgbClr val="EA4A1C"/>
              </a:buClr>
              <a:buFont typeface="+mj-lt"/>
              <a:buAutoNum type="alphaUcPeriod"/>
            </a:pPr>
            <a:r>
              <a:rPr lang="nl-NL" sz="2400" i="1" dirty="0"/>
              <a:t>Ik fiets tot aan de haaientanden voor de vrachtwagen.</a:t>
            </a:r>
          </a:p>
          <a:p>
            <a:pPr marL="514350" indent="-514350">
              <a:buClr>
                <a:srgbClr val="EA4A1C"/>
              </a:buClr>
              <a:buFont typeface="+mj-lt"/>
              <a:buAutoNum type="alphaUcPeriod"/>
            </a:pPr>
            <a:r>
              <a:rPr lang="nl-NL" sz="2400" i="1" dirty="0"/>
              <a:t>Ik fiets tot ik naast de cabine ben.</a:t>
            </a:r>
          </a:p>
          <a:p>
            <a:pPr marL="514350" indent="-514350">
              <a:buClr>
                <a:srgbClr val="EA4A1C"/>
              </a:buClr>
              <a:buFont typeface="+mj-lt"/>
              <a:buAutoNum type="alphaUcPeriod"/>
            </a:pPr>
            <a:r>
              <a:rPr lang="nl-NL" sz="2400" i="1" dirty="0"/>
              <a:t>Ik wacht rechts achter de vrachtwagen tot hij vertrokken is.</a:t>
            </a:r>
          </a:p>
        </p:txBody>
      </p:sp>
      <p:pic>
        <p:nvPicPr>
          <p:cNvPr id="3" name="Afbeelding 2">
            <a:extLst>
              <a:ext uri="{FF2B5EF4-FFF2-40B4-BE49-F238E27FC236}">
                <a16:creationId xmlns:a16="http://schemas.microsoft.com/office/drawing/2014/main" id="{3D077819-3AC1-38F3-3683-42243A35F1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4046" y="1691421"/>
            <a:ext cx="4860001" cy="3240000"/>
          </a:xfrm>
          <a:prstGeom prst="rect">
            <a:avLst/>
          </a:prstGeom>
        </p:spPr>
      </p:pic>
      <p:sp>
        <p:nvSpPr>
          <p:cNvPr id="4" name="Pijl: links 3">
            <a:extLst>
              <a:ext uri="{FF2B5EF4-FFF2-40B4-BE49-F238E27FC236}">
                <a16:creationId xmlns:a16="http://schemas.microsoft.com/office/drawing/2014/main" id="{B648362B-BA9A-2902-C2C6-74CFB4C41E25}"/>
              </a:ext>
            </a:extLst>
          </p:cNvPr>
          <p:cNvSpPr/>
          <p:nvPr/>
        </p:nvSpPr>
        <p:spPr>
          <a:xfrm flipH="1">
            <a:off x="8184068" y="5606391"/>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spTree>
    <p:extLst>
      <p:ext uri="{BB962C8B-B14F-4D97-AF65-F5344CB8AC3E}">
        <p14:creationId xmlns:p14="http://schemas.microsoft.com/office/powerpoint/2010/main" val="421326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53010" y="4338918"/>
            <a:ext cx="9400871" cy="1900173"/>
          </a:xfrm>
        </p:spPr>
        <p:txBody>
          <a:bodyPr>
            <a:normAutofit fontScale="62500" lnSpcReduction="20000"/>
          </a:bodyPr>
          <a:lstStyle/>
          <a:p>
            <a:pPr indent="0">
              <a:lnSpc>
                <a:spcPct val="120000"/>
              </a:lnSpc>
              <a:buNone/>
            </a:pPr>
            <a:r>
              <a:rPr lang="nl-NL" sz="3500" dirty="0"/>
              <a:t>Blijf uit de buurt van een vrachtwagen. Zeker rechts van een vrachtwagen is het gevaarlijk. Je kan in de dode hoek terechtkomen waar de bestuurder je niet ziet. </a:t>
            </a:r>
            <a:br>
              <a:rPr lang="nl-NL" sz="3500" dirty="0"/>
            </a:br>
            <a:r>
              <a:rPr lang="nl-NL" sz="3500" dirty="0"/>
              <a:t>Dat kan leiden tot gevaarlijke situaties.</a:t>
            </a:r>
            <a:endParaRPr lang="nl-BE" sz="3500" dirty="0"/>
          </a:p>
          <a:p>
            <a:pPr indent="0">
              <a:buNone/>
            </a:pPr>
            <a:br>
              <a:rPr lang="nl-NL" dirty="0"/>
            </a:br>
            <a:endParaRPr lang="nl-BE"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53010" y="742415"/>
            <a:ext cx="4145112" cy="23603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rgbClr val="EA4A1C"/>
                </a:solidFill>
              </a:rPr>
              <a:t>C. </a:t>
            </a:r>
            <a:r>
              <a:rPr lang="nl-NL" sz="2400" i="1" dirty="0">
                <a:solidFill>
                  <a:srgbClr val="EA4A1C"/>
                </a:solidFill>
              </a:rPr>
              <a:t>Ik wacht rechts achter de vrachtwagen tot hij vertrokken is.</a:t>
            </a:r>
            <a:br>
              <a:rPr lang="nl-NL" sz="4400" dirty="0"/>
            </a:br>
            <a:endParaRPr lang="nl-BE" sz="4400" dirty="0"/>
          </a:p>
        </p:txBody>
      </p:sp>
      <p:sp>
        <p:nvSpPr>
          <p:cNvPr id="11" name="Pijl: links 10">
            <a:extLst>
              <a:ext uri="{FF2B5EF4-FFF2-40B4-BE49-F238E27FC236}">
                <a16:creationId xmlns:a16="http://schemas.microsoft.com/office/drawing/2014/main" id="{3F26DA71-2360-F857-51FE-2926A4E00CB9}"/>
              </a:ext>
            </a:extLst>
          </p:cNvPr>
          <p:cNvSpPr/>
          <p:nvPr/>
        </p:nvSpPr>
        <p:spPr>
          <a:xfrm>
            <a:off x="8419014" y="5391699"/>
            <a:ext cx="3146162" cy="1015872"/>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2" name="Afbeelding 1">
            <a:extLst>
              <a:ext uri="{FF2B5EF4-FFF2-40B4-BE49-F238E27FC236}">
                <a16:creationId xmlns:a16="http://schemas.microsoft.com/office/drawing/2014/main" id="{A2656367-FA36-5663-BF01-C37E2EA0A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3880" y="742416"/>
            <a:ext cx="4860001" cy="3240000"/>
          </a:xfrm>
          <a:prstGeom prst="rect">
            <a:avLst/>
          </a:prstGeom>
        </p:spPr>
      </p:pic>
    </p:spTree>
    <p:extLst>
      <p:ext uri="{BB962C8B-B14F-4D97-AF65-F5344CB8AC3E}">
        <p14:creationId xmlns:p14="http://schemas.microsoft.com/office/powerpoint/2010/main" val="3448819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2379D-11F3-890E-23BD-CF1A0FD368E7}"/>
              </a:ext>
            </a:extLst>
          </p:cNvPr>
          <p:cNvSpPr>
            <a:spLocks noGrp="1"/>
          </p:cNvSpPr>
          <p:nvPr>
            <p:ph type="title"/>
          </p:nvPr>
        </p:nvSpPr>
        <p:spPr>
          <a:xfrm>
            <a:off x="369397" y="422275"/>
            <a:ext cx="7256521" cy="1269146"/>
          </a:xfrm>
        </p:spPr>
        <p:txBody>
          <a:bodyPr>
            <a:normAutofit/>
          </a:bodyPr>
          <a:lstStyle/>
          <a:p>
            <a:r>
              <a:rPr lang="nl-BE" dirty="0">
                <a:solidFill>
                  <a:srgbClr val="EA4A1C"/>
                </a:solidFill>
              </a:rPr>
              <a:t>Dode hoek - moeilijk</a:t>
            </a:r>
          </a:p>
        </p:txBody>
      </p:sp>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369398" y="1687439"/>
            <a:ext cx="6040367" cy="4211337"/>
          </a:xfrm>
        </p:spPr>
        <p:txBody>
          <a:bodyPr>
            <a:normAutofit/>
          </a:bodyPr>
          <a:lstStyle/>
          <a:p>
            <a:pPr indent="0">
              <a:buClr>
                <a:srgbClr val="EA4A1C"/>
              </a:buClr>
              <a:buNone/>
            </a:pPr>
            <a:r>
              <a:rPr lang="nl-NL" dirty="0"/>
              <a:t>De bestelwagen rijdt je hier voorbij en wil rechts afslaan. Wat kan je best doen? </a:t>
            </a:r>
            <a:br>
              <a:rPr lang="nl-NL" dirty="0"/>
            </a:br>
            <a:endParaRPr lang="nl-NL" dirty="0"/>
          </a:p>
          <a:p>
            <a:pPr marL="514350" indent="-514350">
              <a:lnSpc>
                <a:spcPct val="100000"/>
              </a:lnSpc>
              <a:buClr>
                <a:srgbClr val="EA4A1C"/>
              </a:buClr>
              <a:buFont typeface="+mj-lt"/>
              <a:buAutoNum type="alphaUcPeriod"/>
            </a:pPr>
            <a:r>
              <a:rPr lang="nl-BE" sz="2400" i="1" dirty="0"/>
              <a:t>Ik fiets door want de bestuurder moet mij voorrang geven.</a:t>
            </a:r>
          </a:p>
          <a:p>
            <a:pPr marL="514350" indent="-514350">
              <a:lnSpc>
                <a:spcPct val="100000"/>
              </a:lnSpc>
              <a:buClr>
                <a:srgbClr val="EA4A1C"/>
              </a:buClr>
              <a:buFont typeface="+mj-lt"/>
              <a:buAutoNum type="alphaUcPeriod"/>
            </a:pPr>
            <a:r>
              <a:rPr lang="nl-BE" sz="2400" i="1" dirty="0"/>
              <a:t>Ik stop want ik moet hier voorrang geven. </a:t>
            </a:r>
            <a:endParaRPr lang="en-US" sz="2400" i="1" dirty="0"/>
          </a:p>
          <a:p>
            <a:pPr marL="514350" indent="-514350">
              <a:lnSpc>
                <a:spcPct val="100000"/>
              </a:lnSpc>
              <a:buClr>
                <a:srgbClr val="EA4A1C"/>
              </a:buClr>
              <a:buFont typeface="+mj-lt"/>
              <a:buAutoNum type="alphaUcPeriod"/>
            </a:pPr>
            <a:r>
              <a:rPr lang="nl-BE" sz="2400" i="1" dirty="0"/>
              <a:t>Ik vertraag want ik weet niet of de bestuurder mij heeft opgemerkt.</a:t>
            </a:r>
            <a:endParaRPr lang="en-US" sz="2400" i="1" dirty="0"/>
          </a:p>
        </p:txBody>
      </p:sp>
      <p:pic>
        <p:nvPicPr>
          <p:cNvPr id="7" name="Afbeelding 6">
            <a:extLst>
              <a:ext uri="{FF2B5EF4-FFF2-40B4-BE49-F238E27FC236}">
                <a16:creationId xmlns:a16="http://schemas.microsoft.com/office/drawing/2014/main" id="{6A9B2A8D-16E7-2CBF-D282-8873CA8E15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5019" y="1687439"/>
            <a:ext cx="4867606" cy="3240000"/>
          </a:xfrm>
          <a:prstGeom prst="rect">
            <a:avLst/>
          </a:prstGeom>
        </p:spPr>
      </p:pic>
      <p:sp>
        <p:nvSpPr>
          <p:cNvPr id="3" name="Pijl: links 2">
            <a:extLst>
              <a:ext uri="{FF2B5EF4-FFF2-40B4-BE49-F238E27FC236}">
                <a16:creationId xmlns:a16="http://schemas.microsoft.com/office/drawing/2014/main" id="{FEE7657D-9860-BAEA-3449-5A33B377BF51}"/>
              </a:ext>
            </a:extLst>
          </p:cNvPr>
          <p:cNvSpPr/>
          <p:nvPr/>
        </p:nvSpPr>
        <p:spPr>
          <a:xfrm flipH="1">
            <a:off x="8323700" y="5519689"/>
            <a:ext cx="2208511" cy="676934"/>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rPr>
              <a:t>Antwoord</a:t>
            </a:r>
            <a:endParaRPr lang="nl-BE" sz="1600" dirty="0">
              <a:solidFill>
                <a:srgbClr val="0069B1"/>
              </a:solidFill>
            </a:endParaRPr>
          </a:p>
        </p:txBody>
      </p:sp>
    </p:spTree>
    <p:extLst>
      <p:ext uri="{BB962C8B-B14F-4D97-AF65-F5344CB8AC3E}">
        <p14:creationId xmlns:p14="http://schemas.microsoft.com/office/powerpoint/2010/main" val="94209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0444D58-55C7-1ED0-9342-A8F819E9598E}"/>
              </a:ext>
            </a:extLst>
          </p:cNvPr>
          <p:cNvSpPr>
            <a:spLocks noGrp="1"/>
          </p:cNvSpPr>
          <p:nvPr>
            <p:ph type="body" sz="quarter" idx="4294967295"/>
          </p:nvPr>
        </p:nvSpPr>
        <p:spPr>
          <a:xfrm>
            <a:off x="1748118" y="4159625"/>
            <a:ext cx="9412174" cy="2047714"/>
          </a:xfrm>
        </p:spPr>
        <p:txBody>
          <a:bodyPr>
            <a:noAutofit/>
          </a:bodyPr>
          <a:lstStyle/>
          <a:p>
            <a:pPr indent="0">
              <a:lnSpc>
                <a:spcPct val="100000"/>
              </a:lnSpc>
              <a:buNone/>
            </a:pPr>
            <a:r>
              <a:rPr lang="nl-NL" sz="2400" dirty="0"/>
              <a:t>Een chauffeur is vaak met veel dingen tegelijk bezig tijdens het rijden: de gps volgen, handsfree telefoneren, muziek luisteren … Hij moet zijn aandacht dus over heel veel dingen verdelen. Daardoor kan hij al eens vergeten in zijn spiegels te kijken. Zo is een ongeval snel gebeurd.</a:t>
            </a:r>
            <a:endParaRPr lang="nl-BE" sz="2400" dirty="0"/>
          </a:p>
        </p:txBody>
      </p:sp>
      <p:sp>
        <p:nvSpPr>
          <p:cNvPr id="5" name="Tijdelijke aanduiding voor tekst 5">
            <a:extLst>
              <a:ext uri="{FF2B5EF4-FFF2-40B4-BE49-F238E27FC236}">
                <a16:creationId xmlns:a16="http://schemas.microsoft.com/office/drawing/2014/main" id="{C45AABC1-5E46-2AB3-B6AA-CA1DC5ABE81D}"/>
              </a:ext>
            </a:extLst>
          </p:cNvPr>
          <p:cNvSpPr txBox="1">
            <a:spLocks/>
          </p:cNvSpPr>
          <p:nvPr/>
        </p:nvSpPr>
        <p:spPr>
          <a:xfrm>
            <a:off x="1748118" y="738362"/>
            <a:ext cx="4347882" cy="20477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800" kern="1200" spc="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400" kern="1200" spc="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2000" kern="1200" spc="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nl-NL" sz="4400" dirty="0">
                <a:solidFill>
                  <a:srgbClr val="EA4A1C"/>
                </a:solidFill>
              </a:rPr>
              <a:t>C. </a:t>
            </a:r>
            <a:r>
              <a:rPr lang="nl-BE" sz="2400" i="1" dirty="0">
                <a:solidFill>
                  <a:srgbClr val="EA4A1C"/>
                </a:solidFill>
              </a:rPr>
              <a:t>Ik vertraag want ik weet niet of de bestuurder mij heeft opgemerkt.</a:t>
            </a:r>
            <a:br>
              <a:rPr lang="nl-NL" sz="4400" dirty="0"/>
            </a:br>
            <a:endParaRPr lang="nl-BE" sz="4400" dirty="0"/>
          </a:p>
        </p:txBody>
      </p:sp>
      <p:sp>
        <p:nvSpPr>
          <p:cNvPr id="2" name="Pijl: links 1">
            <a:extLst>
              <a:ext uri="{FF2B5EF4-FFF2-40B4-BE49-F238E27FC236}">
                <a16:creationId xmlns:a16="http://schemas.microsoft.com/office/drawing/2014/main" id="{22DA7E22-5ABC-399B-E8FA-739A3606981C}"/>
              </a:ext>
            </a:extLst>
          </p:cNvPr>
          <p:cNvSpPr/>
          <p:nvPr/>
        </p:nvSpPr>
        <p:spPr>
          <a:xfrm>
            <a:off x="8241461" y="5758392"/>
            <a:ext cx="3146162" cy="1015872"/>
          </a:xfrm>
          <a:prstGeom prst="leftArrow">
            <a:avLst/>
          </a:prstGeom>
          <a:solidFill>
            <a:srgbClr val="9FD9F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1600" dirty="0">
                <a:solidFill>
                  <a:srgbClr val="0069B1"/>
                </a:solidFill>
                <a:hlinkClick r:id="rId2" action="ppaction://hlinksldjump">
                  <a:extLst>
                    <a:ext uri="{A12FA001-AC4F-418D-AE19-62706E023703}">
                      <ahyp:hlinkClr xmlns:ahyp="http://schemas.microsoft.com/office/drawing/2018/hyperlinkcolor" val="tx"/>
                    </a:ext>
                  </a:extLst>
                </a:hlinkClick>
              </a:rPr>
              <a:t>Terug naar de categorieën</a:t>
            </a:r>
            <a:endParaRPr lang="nl-BE" sz="1600" dirty="0">
              <a:solidFill>
                <a:srgbClr val="0069B1"/>
              </a:solidFill>
            </a:endParaRPr>
          </a:p>
        </p:txBody>
      </p:sp>
      <p:pic>
        <p:nvPicPr>
          <p:cNvPr id="3" name="Afbeelding 2">
            <a:extLst>
              <a:ext uri="{FF2B5EF4-FFF2-40B4-BE49-F238E27FC236}">
                <a16:creationId xmlns:a16="http://schemas.microsoft.com/office/drawing/2014/main" id="{53E1A4A2-ECED-8AF0-020F-9104A92511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2686" y="738362"/>
            <a:ext cx="4867606" cy="3240000"/>
          </a:xfrm>
          <a:prstGeom prst="rect">
            <a:avLst/>
          </a:prstGeom>
        </p:spPr>
      </p:pic>
    </p:spTree>
    <p:extLst>
      <p:ext uri="{BB962C8B-B14F-4D97-AF65-F5344CB8AC3E}">
        <p14:creationId xmlns:p14="http://schemas.microsoft.com/office/powerpoint/2010/main" val="37899616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1282253-0C87-8B42-93EF-BDDD8EF89FC7}"/>
              </a:ext>
            </a:extLst>
          </p:cNvPr>
          <p:cNvSpPr/>
          <p:nvPr/>
        </p:nvSpPr>
        <p:spPr>
          <a:xfrm>
            <a:off x="3245583" y="2450451"/>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rgbClr val="0069B1"/>
                </a:solidFill>
                <a:hlinkClick r:id="rId2" action="ppaction://hlinksldjump">
                  <a:extLst>
                    <a:ext uri="{A12FA001-AC4F-418D-AE19-62706E023703}">
                      <ahyp:hlinkClr xmlns:ahyp="http://schemas.microsoft.com/office/drawing/2018/hyperlinkcolor" val="tx"/>
                    </a:ext>
                  </a:extLst>
                </a:hlinkClick>
              </a:rPr>
              <a:t>Makkelijk</a:t>
            </a:r>
            <a:endParaRPr lang="nl-BE" sz="2400" b="1" dirty="0">
              <a:solidFill>
                <a:srgbClr val="0069B1"/>
              </a:solidFill>
            </a:endParaRPr>
          </a:p>
        </p:txBody>
      </p:sp>
      <p:sp>
        <p:nvSpPr>
          <p:cNvPr id="5" name="Rechthoek 4">
            <a:extLst>
              <a:ext uri="{FF2B5EF4-FFF2-40B4-BE49-F238E27FC236}">
                <a16:creationId xmlns:a16="http://schemas.microsoft.com/office/drawing/2014/main" id="{03666D89-76BE-78FD-A582-DAF2D5D24A5C}"/>
              </a:ext>
            </a:extLst>
          </p:cNvPr>
          <p:cNvSpPr/>
          <p:nvPr/>
        </p:nvSpPr>
        <p:spPr>
          <a:xfrm>
            <a:off x="5972414" y="2450450"/>
            <a:ext cx="2026213" cy="1957097"/>
          </a:xfrm>
          <a:prstGeom prst="rect">
            <a:avLst/>
          </a:prstGeom>
          <a:solidFill>
            <a:srgbClr val="9FD9F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rgbClr val="0069B1"/>
                </a:solidFill>
                <a:hlinkClick r:id="rId3" action="ppaction://hlinksldjump">
                  <a:extLst>
                    <a:ext uri="{A12FA001-AC4F-418D-AE19-62706E023703}">
                      <ahyp:hlinkClr xmlns:ahyp="http://schemas.microsoft.com/office/drawing/2018/hyperlinkcolor" val="tx"/>
                    </a:ext>
                  </a:extLst>
                </a:hlinkClick>
              </a:rPr>
              <a:t>Moeilijk</a:t>
            </a:r>
            <a:endParaRPr lang="nl-BE" sz="2400" b="1" dirty="0">
              <a:solidFill>
                <a:srgbClr val="0069B1"/>
              </a:solidFill>
            </a:endParaRPr>
          </a:p>
        </p:txBody>
      </p:sp>
      <p:sp>
        <p:nvSpPr>
          <p:cNvPr id="6" name="Rechthoek 5">
            <a:extLst>
              <a:ext uri="{FF2B5EF4-FFF2-40B4-BE49-F238E27FC236}">
                <a16:creationId xmlns:a16="http://schemas.microsoft.com/office/drawing/2014/main" id="{7DA0B9AF-402F-3ECF-A939-43EEC4CF4EC2}"/>
              </a:ext>
            </a:extLst>
          </p:cNvPr>
          <p:cNvSpPr/>
          <p:nvPr/>
        </p:nvSpPr>
        <p:spPr>
          <a:xfrm rot="1679980">
            <a:off x="10956303" y="-1323051"/>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B5CB619-166B-8E2F-FC31-C9B4E00369E0}"/>
              </a:ext>
            </a:extLst>
          </p:cNvPr>
          <p:cNvSpPr/>
          <p:nvPr/>
        </p:nvSpPr>
        <p:spPr>
          <a:xfrm rot="1679980">
            <a:off x="11827420" y="-997368"/>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C922A463-AE96-B718-C263-4DFC2C16E23D}"/>
              </a:ext>
            </a:extLst>
          </p:cNvPr>
          <p:cNvSpPr/>
          <p:nvPr/>
        </p:nvSpPr>
        <p:spPr>
          <a:xfrm rot="1679980">
            <a:off x="12698538" y="-606743"/>
            <a:ext cx="532464" cy="10309524"/>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745FA215-D9DA-8D6C-014F-47A46F93F26B}"/>
              </a:ext>
            </a:extLst>
          </p:cNvPr>
          <p:cNvSpPr/>
          <p:nvPr/>
        </p:nvSpPr>
        <p:spPr>
          <a:xfrm rot="1679980">
            <a:off x="8582543" y="4285557"/>
            <a:ext cx="532464" cy="3908037"/>
          </a:xfrm>
          <a:prstGeom prst="rect">
            <a:avLst/>
          </a:prstGeom>
          <a:solidFill>
            <a:srgbClr val="EA4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el 9">
            <a:extLst>
              <a:ext uri="{FF2B5EF4-FFF2-40B4-BE49-F238E27FC236}">
                <a16:creationId xmlns:a16="http://schemas.microsoft.com/office/drawing/2014/main" id="{0F1F5DE0-B68F-D504-BD31-78EB73408589}"/>
              </a:ext>
            </a:extLst>
          </p:cNvPr>
          <p:cNvSpPr>
            <a:spLocks noGrp="1"/>
          </p:cNvSpPr>
          <p:nvPr>
            <p:ph type="title"/>
          </p:nvPr>
        </p:nvSpPr>
        <p:spPr/>
        <p:txBody>
          <a:bodyPr/>
          <a:lstStyle/>
          <a:p>
            <a:r>
              <a:rPr lang="nl-NL" dirty="0">
                <a:solidFill>
                  <a:srgbClr val="EA4A1C"/>
                </a:solidFill>
              </a:rPr>
              <a:t>Voorrang</a:t>
            </a:r>
            <a:endParaRPr lang="nl-BE" dirty="0">
              <a:solidFill>
                <a:srgbClr val="EA4A1C"/>
              </a:solidFill>
            </a:endParaRPr>
          </a:p>
        </p:txBody>
      </p:sp>
    </p:spTree>
    <p:extLst>
      <p:ext uri="{BB962C8B-B14F-4D97-AF65-F5344CB8AC3E}">
        <p14:creationId xmlns:p14="http://schemas.microsoft.com/office/powerpoint/2010/main" val="2609529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VSV Thema">
  <a:themeElements>
    <a:clrScheme name="Aangepast 1">
      <a:dk1>
        <a:srgbClr val="000000"/>
      </a:dk1>
      <a:lt1>
        <a:srgbClr val="FFFFFF"/>
      </a:lt1>
      <a:dk2>
        <a:srgbClr val="010000"/>
      </a:dk2>
      <a:lt2>
        <a:srgbClr val="E7E6E6"/>
      </a:lt2>
      <a:accent1>
        <a:srgbClr val="FF0000"/>
      </a:accent1>
      <a:accent2>
        <a:srgbClr val="20BA74"/>
      </a:accent2>
      <a:accent3>
        <a:srgbClr val="1165C5"/>
      </a:accent3>
      <a:accent4>
        <a:srgbClr val="DAD1E7"/>
      </a:accent4>
      <a:accent5>
        <a:srgbClr val="9366A7"/>
      </a:accent5>
      <a:accent6>
        <a:srgbClr val="A7D5F1"/>
      </a:accent6>
      <a:hlink>
        <a:srgbClr val="33368B"/>
      </a:hlink>
      <a:folHlink>
        <a:srgbClr val="EA592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0424-VSV-Powerpoint-16.9-Finaal" id="{064FAC15-3179-7648-91BC-2B0C6147851B}" vid="{98C76059-4F6D-2845-82C7-5EB7C8D9D69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83F986DCB2CC438DC5DC98D2B396A5" ma:contentTypeVersion="14" ma:contentTypeDescription="Een nieuw document maken." ma:contentTypeScope="" ma:versionID="ab5d3336f08807b66bafc40fdae77bad">
  <xsd:schema xmlns:xsd="http://www.w3.org/2001/XMLSchema" xmlns:xs="http://www.w3.org/2001/XMLSchema" xmlns:p="http://schemas.microsoft.com/office/2006/metadata/properties" xmlns:ns2="e7a04961-a5b6-42ea-a1cc-d154230c0c63" xmlns:ns3="ab129e60-1bd9-4c28-8e62-6f9d1a9f396e" targetNamespace="http://schemas.microsoft.com/office/2006/metadata/properties" ma:root="true" ma:fieldsID="6546fb9c00a543a9eeec8f86fe418c3c" ns2:_="" ns3:_="">
    <xsd:import namespace="e7a04961-a5b6-42ea-a1cc-d154230c0c63"/>
    <xsd:import namespace="ab129e60-1bd9-4c28-8e62-6f9d1a9f396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04961-a5b6-42ea-a1cc-d154230c0c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75dbefeb-a213-4d69-9c01-03f483e4325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129e60-1bd9-4c28-8e62-6f9d1a9f396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76c2dc0-b17c-4393-8996-7a3a493fdfb6}" ma:internalName="TaxCatchAll" ma:showField="CatchAllData" ma:web="ab129e60-1bd9-4c28-8e62-6f9d1a9f396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b129e60-1bd9-4c28-8e62-6f9d1a9f396e" xsi:nil="true"/>
    <lcf76f155ced4ddcb4097134ff3c332f xmlns="e7a04961-a5b6-42ea-a1cc-d154230c0c63">
      <Terms xmlns="http://schemas.microsoft.com/office/infopath/2007/PartnerControls"/>
    </lcf76f155ced4ddcb4097134ff3c332f>
    <SharedWithUsers xmlns="ab129e60-1bd9-4c28-8e62-6f9d1a9f396e">
      <UserInfo>
        <DisplayName>Lien Meulendijks</DisplayName>
        <AccountId>14</AccountId>
        <AccountType/>
      </UserInfo>
      <UserInfo>
        <DisplayName>Els Hendrickx</DisplayName>
        <AccountId>30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3CA577-70EC-4195-A3AB-8E168E9D4E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04961-a5b6-42ea-a1cc-d154230c0c63"/>
    <ds:schemaRef ds:uri="ab129e60-1bd9-4c28-8e62-6f9d1a9f39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5F5FBA-1522-4EFA-89A8-56D94E984DFB}">
  <ds:schemaRefs>
    <ds:schemaRef ds:uri="http://purl.org/dc/dcmitype/"/>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ab129e60-1bd9-4c28-8e62-6f9d1a9f396e"/>
    <ds:schemaRef ds:uri="e7a04961-a5b6-42ea-a1cc-d154230c0c63"/>
    <ds:schemaRef ds:uri="http://schemas.microsoft.com/office/2006/metadata/properties"/>
  </ds:schemaRefs>
</ds:datastoreItem>
</file>

<file path=customXml/itemProps3.xml><?xml version="1.0" encoding="utf-8"?>
<ds:datastoreItem xmlns:ds="http://schemas.openxmlformats.org/officeDocument/2006/customXml" ds:itemID="{3C46B26C-2DCB-43B8-A6CA-097E250D0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VSV-Powerpoint-16.9</Template>
  <TotalTime>0</TotalTime>
  <Words>2153</Words>
  <Application>Microsoft Office PowerPoint</Application>
  <PresentationFormat>Breedbeeld</PresentationFormat>
  <Paragraphs>218</Paragraphs>
  <Slides>48</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48</vt:i4>
      </vt:variant>
    </vt:vector>
  </HeadingPairs>
  <TitlesOfParts>
    <vt:vector size="52" baseType="lpstr">
      <vt:lpstr>Arial</vt:lpstr>
      <vt:lpstr>Calibri</vt:lpstr>
      <vt:lpstr>Century Gothic</vt:lpstr>
      <vt:lpstr>VSV Thema</vt:lpstr>
      <vt:lpstr>QUIZ  Het Grote Fietsexamen</vt:lpstr>
      <vt:lpstr>Eén tegen de klas</vt:lpstr>
      <vt:lpstr>Klik op een categorie</vt:lpstr>
      <vt:lpstr>Dode hoek</vt:lpstr>
      <vt:lpstr>Dode hoek - makkelijk</vt:lpstr>
      <vt:lpstr>PowerPoint-presentatie</vt:lpstr>
      <vt:lpstr>Dode hoek - moeilijk</vt:lpstr>
      <vt:lpstr>PowerPoint-presentatie</vt:lpstr>
      <vt:lpstr>Voorrang</vt:lpstr>
      <vt:lpstr>Voorrang - makkelijk</vt:lpstr>
      <vt:lpstr>PowerPoint-presentatie</vt:lpstr>
      <vt:lpstr>Voorrang - moeilijk</vt:lpstr>
      <vt:lpstr>PowerPoint-presentatie</vt:lpstr>
      <vt:lpstr>Zichtbaarheid</vt:lpstr>
      <vt:lpstr>Zichtbaarheid - makkelijk</vt:lpstr>
      <vt:lpstr>PowerPoint-presentatie</vt:lpstr>
      <vt:lpstr>Zichtbaarheid - moeilijk</vt:lpstr>
      <vt:lpstr>PowerPoint-presentatie</vt:lpstr>
      <vt:lpstr>Gedrag</vt:lpstr>
      <vt:lpstr>Gedrag - makkelijk</vt:lpstr>
      <vt:lpstr>PowerPoint-presentatie</vt:lpstr>
      <vt:lpstr>Gedrag - moeilijk</vt:lpstr>
      <vt:lpstr>PowerPoint-presentatie</vt:lpstr>
      <vt:lpstr>Veiligheid</vt:lpstr>
      <vt:lpstr>Veiligheid - makkelijk</vt:lpstr>
      <vt:lpstr>PowerPoint-presentatie</vt:lpstr>
      <vt:lpstr>Veiligheid - moeilijk</vt:lpstr>
      <vt:lpstr>PowerPoint-presentatie</vt:lpstr>
      <vt:lpstr>Plaats op de weg</vt:lpstr>
      <vt:lpstr>Plaats op de weg - makkelijk</vt:lpstr>
      <vt:lpstr>PowerPoint-presentatie</vt:lpstr>
      <vt:lpstr>Plaats op de weg - moeilijk</vt:lpstr>
      <vt:lpstr>PowerPoint-presentatie</vt:lpstr>
      <vt:lpstr>Verkeersborden</vt:lpstr>
      <vt:lpstr>Verkeersborden - makkelijk</vt:lpstr>
      <vt:lpstr>PowerPoint-presentatie</vt:lpstr>
      <vt:lpstr>Verkeersborden- moeilijk</vt:lpstr>
      <vt:lpstr>PowerPoint-presentatie</vt:lpstr>
      <vt:lpstr>Communiceren</vt:lpstr>
      <vt:lpstr>Communiceren - makkelijk</vt:lpstr>
      <vt:lpstr>PowerPoint-presentatie</vt:lpstr>
      <vt:lpstr>Communiceren - moeilijk</vt:lpstr>
      <vt:lpstr>PowerPoint-presentatie</vt:lpstr>
      <vt:lpstr>Verkeerstekens</vt:lpstr>
      <vt:lpstr>Verkeerstekens- makkelijk</vt:lpstr>
      <vt:lpstr>PowerPoint-presentatie</vt:lpstr>
      <vt:lpstr>Verkeerstekens- moeilijk</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Inne Schilders</dc:creator>
  <cp:lastModifiedBy>Lien Meulendijks</cp:lastModifiedBy>
  <cp:revision>155</cp:revision>
  <dcterms:created xsi:type="dcterms:W3CDTF">2023-06-26T12:28:55Z</dcterms:created>
  <dcterms:modified xsi:type="dcterms:W3CDTF">2025-05-12T12:15:00Z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0x0101001B83F986DCB2CC438DC5DC98D2B396A5</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