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278" r:id="rId5"/>
    <p:sldId id="281" r:id="rId6"/>
    <p:sldId id="282" r:id="rId7"/>
    <p:sldId id="283" r:id="rId8"/>
    <p:sldId id="263" r:id="rId9"/>
    <p:sldId id="288" r:id="rId10"/>
    <p:sldId id="287" r:id="rId11"/>
    <p:sldId id="286" r:id="rId12"/>
    <p:sldId id="289" r:id="rId13"/>
    <p:sldId id="290" r:id="rId14"/>
    <p:sldId id="292" r:id="rId15"/>
    <p:sldId id="291" r:id="rId16"/>
    <p:sldId id="293" r:id="rId17"/>
    <p:sldId id="294" r:id="rId18"/>
    <p:sldId id="295" r:id="rId19"/>
    <p:sldId id="297" r:id="rId20"/>
    <p:sldId id="296" r:id="rId21"/>
    <p:sldId id="298" r:id="rId22"/>
    <p:sldId id="300" r:id="rId23"/>
    <p:sldId id="302" r:id="rId24"/>
    <p:sldId id="303" r:id="rId25"/>
    <p:sldId id="301" r:id="rId26"/>
    <p:sldId id="304" r:id="rId27"/>
    <p:sldId id="305" r:id="rId28"/>
    <p:sldId id="310" r:id="rId29"/>
    <p:sldId id="312" r:id="rId30"/>
    <p:sldId id="311" r:id="rId31"/>
    <p:sldId id="313" r:id="rId32"/>
    <p:sldId id="306" r:id="rId33"/>
    <p:sldId id="315" r:id="rId34"/>
    <p:sldId id="317" r:id="rId35"/>
    <p:sldId id="316" r:id="rId36"/>
    <p:sldId id="318" r:id="rId37"/>
    <p:sldId id="308" r:id="rId38"/>
    <p:sldId id="319" r:id="rId39"/>
    <p:sldId id="321" r:id="rId40"/>
    <p:sldId id="320" r:id="rId41"/>
    <p:sldId id="322" r:id="rId42"/>
    <p:sldId id="327" r:id="rId43"/>
    <p:sldId id="324" r:id="rId44"/>
    <p:sldId id="326" r:id="rId45"/>
    <p:sldId id="323" r:id="rId46"/>
    <p:sldId id="325" r:id="rId47"/>
    <p:sldId id="309" r:id="rId48"/>
    <p:sldId id="328" r:id="rId49"/>
    <p:sldId id="332" r:id="rId50"/>
    <p:sldId id="329" r:id="rId51"/>
    <p:sldId id="331"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A1C"/>
    <a:srgbClr val="0068B0"/>
    <a:srgbClr val="9FD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6BD5E-DF06-46D8-BAE2-58012F0BD7E4}" v="112" dt="2024-01-11T07:57:54.151"/>
    <p1510:client id="{C0282D59-CDBA-447A-8CDF-6F7C53163FC8}" v="268" dt="2024-01-08T11:10:21.0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 Hendrickx" userId="S::els.hendrickx@vsv.be::63990b74-6c2d-4d63-9057-1cf69b774875" providerId="AD" clId="Web-{00F6BD5E-DF06-46D8-BAE2-58012F0BD7E4}"/>
    <pc:docChg chg="modSld">
      <pc:chgData name="Els Hendrickx" userId="S::els.hendrickx@vsv.be::63990b74-6c2d-4d63-9057-1cf69b774875" providerId="AD" clId="Web-{00F6BD5E-DF06-46D8-BAE2-58012F0BD7E4}" dt="2024-01-11T07:57:52.433" v="109" actId="20577"/>
      <pc:docMkLst>
        <pc:docMk/>
      </pc:docMkLst>
      <pc:sldChg chg="modSp">
        <pc:chgData name="Els Hendrickx" userId="S::els.hendrickx@vsv.be::63990b74-6c2d-4d63-9057-1cf69b774875" providerId="AD" clId="Web-{00F6BD5E-DF06-46D8-BAE2-58012F0BD7E4}" dt="2024-01-11T07:51:45.738" v="19" actId="20577"/>
        <pc:sldMkLst>
          <pc:docMk/>
          <pc:sldMk cId="4213261306" sldId="263"/>
        </pc:sldMkLst>
        <pc:spChg chg="mod">
          <ac:chgData name="Els Hendrickx" userId="S::els.hendrickx@vsv.be::63990b74-6c2d-4d63-9057-1cf69b774875" providerId="AD" clId="Web-{00F6BD5E-DF06-46D8-BAE2-58012F0BD7E4}" dt="2024-01-11T07:51:45.738" v="19" actId="20577"/>
          <ac:spMkLst>
            <pc:docMk/>
            <pc:sldMk cId="4213261306" sldId="263"/>
            <ac:spMk id="6" creationId="{30444D58-55C7-1ED0-9342-A8F819E9598E}"/>
          </ac:spMkLst>
        </pc:spChg>
      </pc:sldChg>
      <pc:sldChg chg="modSp">
        <pc:chgData name="Els Hendrickx" userId="S::els.hendrickx@vsv.be::63990b74-6c2d-4d63-9057-1cf69b774875" providerId="AD" clId="Web-{00F6BD5E-DF06-46D8-BAE2-58012F0BD7E4}" dt="2024-01-11T07:50:01.529" v="1" actId="20577"/>
        <pc:sldMkLst>
          <pc:docMk/>
          <pc:sldMk cId="1608966922" sldId="281"/>
        </pc:sldMkLst>
        <pc:spChg chg="mod">
          <ac:chgData name="Els Hendrickx" userId="S::els.hendrickx@vsv.be::63990b74-6c2d-4d63-9057-1cf69b774875" providerId="AD" clId="Web-{00F6BD5E-DF06-46D8-BAE2-58012F0BD7E4}" dt="2024-01-11T07:50:01.529" v="1" actId="20577"/>
          <ac:spMkLst>
            <pc:docMk/>
            <pc:sldMk cId="1608966922" sldId="281"/>
            <ac:spMk id="4" creationId="{574B1A32-7B6E-1108-9B48-BFD138121236}"/>
          </ac:spMkLst>
        </pc:spChg>
      </pc:sldChg>
      <pc:sldChg chg="modSp">
        <pc:chgData name="Els Hendrickx" userId="S::els.hendrickx@vsv.be::63990b74-6c2d-4d63-9057-1cf69b774875" providerId="AD" clId="Web-{00F6BD5E-DF06-46D8-BAE2-58012F0BD7E4}" dt="2024-01-11T07:52:23.397" v="33" actId="20577"/>
        <pc:sldMkLst>
          <pc:docMk/>
          <pc:sldMk cId="3448819332" sldId="288"/>
        </pc:sldMkLst>
        <pc:spChg chg="mod">
          <ac:chgData name="Els Hendrickx" userId="S::els.hendrickx@vsv.be::63990b74-6c2d-4d63-9057-1cf69b774875" providerId="AD" clId="Web-{00F6BD5E-DF06-46D8-BAE2-58012F0BD7E4}" dt="2024-01-11T07:52:23.397" v="33" actId="20577"/>
          <ac:spMkLst>
            <pc:docMk/>
            <pc:sldMk cId="3448819332" sldId="288"/>
            <ac:spMk id="6" creationId="{30444D58-55C7-1ED0-9342-A8F819E9598E}"/>
          </ac:spMkLst>
        </pc:spChg>
      </pc:sldChg>
      <pc:sldChg chg="modSp">
        <pc:chgData name="Els Hendrickx" userId="S::els.hendrickx@vsv.be::63990b74-6c2d-4d63-9057-1cf69b774875" providerId="AD" clId="Web-{00F6BD5E-DF06-46D8-BAE2-58012F0BD7E4}" dt="2024-01-11T07:54:01.481" v="68" actId="20577"/>
        <pc:sldMkLst>
          <pc:docMk/>
          <pc:sldMk cId="2300307277" sldId="290"/>
        </pc:sldMkLst>
        <pc:spChg chg="mod">
          <ac:chgData name="Els Hendrickx" userId="S::els.hendrickx@vsv.be::63990b74-6c2d-4d63-9057-1cf69b774875" providerId="AD" clId="Web-{00F6BD5E-DF06-46D8-BAE2-58012F0BD7E4}" dt="2024-01-11T07:54:01.481" v="68" actId="20577"/>
          <ac:spMkLst>
            <pc:docMk/>
            <pc:sldMk cId="2300307277" sldId="290"/>
            <ac:spMk id="6" creationId="{30444D58-55C7-1ED0-9342-A8F819E9598E}"/>
          </ac:spMkLst>
        </pc:spChg>
      </pc:sldChg>
      <pc:sldChg chg="modSp">
        <pc:chgData name="Els Hendrickx" userId="S::els.hendrickx@vsv.be::63990b74-6c2d-4d63-9057-1cf69b774875" providerId="AD" clId="Web-{00F6BD5E-DF06-46D8-BAE2-58012F0BD7E4}" dt="2024-01-11T07:54:29.373" v="74" actId="20577"/>
        <pc:sldMkLst>
          <pc:docMk/>
          <pc:sldMk cId="2607903000" sldId="292"/>
        </pc:sldMkLst>
        <pc:spChg chg="mod">
          <ac:chgData name="Els Hendrickx" userId="S::els.hendrickx@vsv.be::63990b74-6c2d-4d63-9057-1cf69b774875" providerId="AD" clId="Web-{00F6BD5E-DF06-46D8-BAE2-58012F0BD7E4}" dt="2024-01-11T07:54:29.373" v="74" actId="20577"/>
          <ac:spMkLst>
            <pc:docMk/>
            <pc:sldMk cId="2607903000" sldId="292"/>
            <ac:spMk id="6" creationId="{30444D58-55C7-1ED0-9342-A8F819E9598E}"/>
          </ac:spMkLst>
        </pc:spChg>
      </pc:sldChg>
      <pc:sldChg chg="modSp">
        <pc:chgData name="Els Hendrickx" userId="S::els.hendrickx@vsv.be::63990b74-6c2d-4d63-9057-1cf69b774875" providerId="AD" clId="Web-{00F6BD5E-DF06-46D8-BAE2-58012F0BD7E4}" dt="2024-01-11T07:55:23.689" v="81" actId="20577"/>
        <pc:sldMkLst>
          <pc:docMk/>
          <pc:sldMk cId="3604157724" sldId="295"/>
        </pc:sldMkLst>
        <pc:spChg chg="mod">
          <ac:chgData name="Els Hendrickx" userId="S::els.hendrickx@vsv.be::63990b74-6c2d-4d63-9057-1cf69b774875" providerId="AD" clId="Web-{00F6BD5E-DF06-46D8-BAE2-58012F0BD7E4}" dt="2024-01-11T07:55:23.689" v="81" actId="20577"/>
          <ac:spMkLst>
            <pc:docMk/>
            <pc:sldMk cId="3604157724" sldId="295"/>
            <ac:spMk id="6" creationId="{30444D58-55C7-1ED0-9342-A8F819E9598E}"/>
          </ac:spMkLst>
        </pc:spChg>
      </pc:sldChg>
      <pc:sldChg chg="modSp">
        <pc:chgData name="Els Hendrickx" userId="S::els.hendrickx@vsv.be::63990b74-6c2d-4d63-9057-1cf69b774875" providerId="AD" clId="Web-{00F6BD5E-DF06-46D8-BAE2-58012F0BD7E4}" dt="2024-01-11T07:55:44.972" v="88" actId="20577"/>
        <pc:sldMkLst>
          <pc:docMk/>
          <pc:sldMk cId="1807631916" sldId="297"/>
        </pc:sldMkLst>
        <pc:spChg chg="mod">
          <ac:chgData name="Els Hendrickx" userId="S::els.hendrickx@vsv.be::63990b74-6c2d-4d63-9057-1cf69b774875" providerId="AD" clId="Web-{00F6BD5E-DF06-46D8-BAE2-58012F0BD7E4}" dt="2024-01-11T07:55:44.972" v="88" actId="20577"/>
          <ac:spMkLst>
            <pc:docMk/>
            <pc:sldMk cId="1807631916" sldId="297"/>
            <ac:spMk id="5" creationId="{C45AABC1-5E46-2AB3-B6AA-CA1DC5ABE81D}"/>
          </ac:spMkLst>
        </pc:spChg>
      </pc:sldChg>
      <pc:sldChg chg="modSp">
        <pc:chgData name="Els Hendrickx" userId="S::els.hendrickx@vsv.be::63990b74-6c2d-4d63-9057-1cf69b774875" providerId="AD" clId="Web-{00F6BD5E-DF06-46D8-BAE2-58012F0BD7E4}" dt="2024-01-11T07:57:14.508" v="96" actId="20577"/>
        <pc:sldMkLst>
          <pc:docMk/>
          <pc:sldMk cId="4112214497" sldId="301"/>
        </pc:sldMkLst>
        <pc:spChg chg="mod">
          <ac:chgData name="Els Hendrickx" userId="S::els.hendrickx@vsv.be::63990b74-6c2d-4d63-9057-1cf69b774875" providerId="AD" clId="Web-{00F6BD5E-DF06-46D8-BAE2-58012F0BD7E4}" dt="2024-01-11T07:57:14.508" v="96" actId="20577"/>
          <ac:spMkLst>
            <pc:docMk/>
            <pc:sldMk cId="4112214497" sldId="301"/>
            <ac:spMk id="6" creationId="{30444D58-55C7-1ED0-9342-A8F819E9598E}"/>
          </ac:spMkLst>
        </pc:spChg>
      </pc:sldChg>
      <pc:sldChg chg="modSp">
        <pc:chgData name="Els Hendrickx" userId="S::els.hendrickx@vsv.be::63990b74-6c2d-4d63-9057-1cf69b774875" providerId="AD" clId="Web-{00F6BD5E-DF06-46D8-BAE2-58012F0BD7E4}" dt="2024-01-11T07:57:35.135" v="108" actId="20577"/>
        <pc:sldMkLst>
          <pc:docMk/>
          <pc:sldMk cId="1942088026" sldId="313"/>
        </pc:sldMkLst>
        <pc:spChg chg="mod">
          <ac:chgData name="Els Hendrickx" userId="S::els.hendrickx@vsv.be::63990b74-6c2d-4d63-9057-1cf69b774875" providerId="AD" clId="Web-{00F6BD5E-DF06-46D8-BAE2-58012F0BD7E4}" dt="2024-01-11T07:57:35.135" v="108" actId="20577"/>
          <ac:spMkLst>
            <pc:docMk/>
            <pc:sldMk cId="1942088026" sldId="313"/>
            <ac:spMk id="6" creationId="{30444D58-55C7-1ED0-9342-A8F819E9598E}"/>
          </ac:spMkLst>
        </pc:spChg>
      </pc:sldChg>
      <pc:sldChg chg="modSp">
        <pc:chgData name="Els Hendrickx" userId="S::els.hendrickx@vsv.be::63990b74-6c2d-4d63-9057-1cf69b774875" providerId="AD" clId="Web-{00F6BD5E-DF06-46D8-BAE2-58012F0BD7E4}" dt="2024-01-11T07:57:52.433" v="109" actId="20577"/>
        <pc:sldMkLst>
          <pc:docMk/>
          <pc:sldMk cId="1205957351" sldId="317"/>
        </pc:sldMkLst>
        <pc:spChg chg="mod">
          <ac:chgData name="Els Hendrickx" userId="S::els.hendrickx@vsv.be::63990b74-6c2d-4d63-9057-1cf69b774875" providerId="AD" clId="Web-{00F6BD5E-DF06-46D8-BAE2-58012F0BD7E4}" dt="2024-01-11T07:57:52.433" v="109" actId="20577"/>
          <ac:spMkLst>
            <pc:docMk/>
            <pc:sldMk cId="1205957351" sldId="317"/>
            <ac:spMk id="5" creationId="{C45AABC1-5E46-2AB3-B6AA-CA1DC5ABE81D}"/>
          </ac:spMkLst>
        </pc:spChg>
      </pc:sldChg>
    </pc:docChg>
  </pc:docChgLst>
  <pc:docChgLst>
    <pc:chgData name="Gastgebruiker" userId="S::urn:spo:anon#b9a5b3613044e0dba6d0a132ef85c7ef3ec83d3c52b6d7c0c9cd0b79383ee9c6::" providerId="AD" clId="Web-{D3168AD0-C2FE-CC30-E28C-E2C395AE43C3}"/>
    <pc:docChg chg="modSld">
      <pc:chgData name="Gastgebruiker" userId="S::urn:spo:anon#b9a5b3613044e0dba6d0a132ef85c7ef3ec83d3c52b6d7c0c9cd0b79383ee9c6::" providerId="AD" clId="Web-{D3168AD0-C2FE-CC30-E28C-E2C395AE43C3}" dt="2023-07-07T13:50:46.396" v="3" actId="20577"/>
      <pc:docMkLst>
        <pc:docMk/>
      </pc:docMkLst>
      <pc:sldChg chg="modSp">
        <pc:chgData name="Gastgebruiker" userId="S::urn:spo:anon#b9a5b3613044e0dba6d0a132ef85c7ef3ec83d3c52b6d7c0c9cd0b79383ee9c6::" providerId="AD" clId="Web-{D3168AD0-C2FE-CC30-E28C-E2C395AE43C3}" dt="2023-07-07T13:50:46.396" v="3" actId="20577"/>
        <pc:sldMkLst>
          <pc:docMk/>
          <pc:sldMk cId="4213261306" sldId="263"/>
        </pc:sldMkLst>
        <pc:spChg chg="mod">
          <ac:chgData name="Gastgebruiker" userId="S::urn:spo:anon#b9a5b3613044e0dba6d0a132ef85c7ef3ec83d3c52b6d7c0c9cd0b79383ee9c6::" providerId="AD" clId="Web-{D3168AD0-C2FE-CC30-E28C-E2C395AE43C3}" dt="2023-07-07T13:50:46.396" v="3" actId="20577"/>
          <ac:spMkLst>
            <pc:docMk/>
            <pc:sldMk cId="4213261306" sldId="263"/>
            <ac:spMk id="10" creationId="{F428F7AF-6C50-D99B-C7B4-5210487909B4}"/>
          </ac:spMkLst>
        </pc:spChg>
      </pc:sldChg>
      <pc:sldChg chg="modSp">
        <pc:chgData name="Gastgebruiker" userId="S::urn:spo:anon#b9a5b3613044e0dba6d0a132ef85c7ef3ec83d3c52b6d7c0c9cd0b79383ee9c6::" providerId="AD" clId="Web-{D3168AD0-C2FE-CC30-E28C-E2C395AE43C3}" dt="2023-07-07T12:35:51.654" v="2" actId="20577"/>
        <pc:sldMkLst>
          <pc:docMk/>
          <pc:sldMk cId="4237308208" sldId="282"/>
        </pc:sldMkLst>
        <pc:spChg chg="mod">
          <ac:chgData name="Gastgebruiker" userId="S::urn:spo:anon#b9a5b3613044e0dba6d0a132ef85c7ef3ec83d3c52b6d7c0c9cd0b79383ee9c6::" providerId="AD" clId="Web-{D3168AD0-C2FE-CC30-E28C-E2C395AE43C3}" dt="2023-07-07T12:35:51.654" v="2" actId="20577"/>
          <ac:spMkLst>
            <pc:docMk/>
            <pc:sldMk cId="4237308208" sldId="282"/>
            <ac:spMk id="34" creationId="{3870F992-8BB9-523F-34D9-31142D64D4BB}"/>
          </ac:spMkLst>
        </pc:spChg>
      </pc:sldChg>
    </pc:docChg>
  </pc:docChgLst>
  <pc:docChgLst>
    <pc:chgData name="Els Hendrickx" userId="S::els.hendrickx@vsv.be::63990b74-6c2d-4d63-9057-1cf69b774875" providerId="AD" clId="Web-{7B0AF316-6D22-D087-BECE-9B24A0A80D11}"/>
    <pc:docChg chg="mod modSld modMainMaster">
      <pc:chgData name="Els Hendrickx" userId="S::els.hendrickx@vsv.be::63990b74-6c2d-4d63-9057-1cf69b774875" providerId="AD" clId="Web-{7B0AF316-6D22-D087-BECE-9B24A0A80D11}" dt="2024-01-04T10:16:13.350" v="3"/>
      <pc:docMkLst>
        <pc:docMk/>
      </pc:docMkLst>
      <pc:sldMasterChg chg="mod modSldLayout">
        <pc:chgData name="Els Hendrickx" userId="S::els.hendrickx@vsv.be::63990b74-6c2d-4d63-9057-1cf69b774875" providerId="AD" clId="Web-{7B0AF316-6D22-D087-BECE-9B24A0A80D11}" dt="2024-01-04T10:15:51.896" v="2"/>
        <pc:sldMasterMkLst>
          <pc:docMk/>
          <pc:sldMasterMk cId="3806857412" sldId="2147483648"/>
        </pc:sldMasterMkLst>
        <pc:sldLayoutChg chg="mod">
          <pc:chgData name="Els Hendrickx" userId="S::els.hendrickx@vsv.be::63990b74-6c2d-4d63-9057-1cf69b774875" providerId="AD" clId="Web-{7B0AF316-6D22-D087-BECE-9B24A0A80D11}" dt="2024-01-04T10:15:51.896" v="2"/>
          <pc:sldLayoutMkLst>
            <pc:docMk/>
            <pc:sldMasterMk cId="3806857412" sldId="2147483648"/>
            <pc:sldLayoutMk cId="118982772" sldId="2147483649"/>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926836903" sldId="2147483650"/>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3477737504" sldId="2147483660"/>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033083946" sldId="2147483661"/>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890163025" sldId="2147483663"/>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3533685852" sldId="2147483664"/>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826187129" sldId="2147483665"/>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739845597" sldId="2147483666"/>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98630129" sldId="2147483667"/>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1432415544" sldId="2147483668"/>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254298062" sldId="2147483669"/>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1812549462" sldId="2147483670"/>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448772360" sldId="2147483671"/>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376228541" sldId="2147483675"/>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3871316533" sldId="2147483677"/>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51196962" sldId="2147483679"/>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3567670438" sldId="2147483680"/>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1870319452" sldId="2147483681"/>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592163505" sldId="2147483682"/>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523601026" sldId="2147483683"/>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618539273" sldId="2147483684"/>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267708850" sldId="2147483685"/>
          </pc:sldLayoutMkLst>
        </pc:sldLayoutChg>
        <pc:sldLayoutChg chg="mod">
          <pc:chgData name="Els Hendrickx" userId="S::els.hendrickx@vsv.be::63990b74-6c2d-4d63-9057-1cf69b774875" providerId="AD" clId="Web-{7B0AF316-6D22-D087-BECE-9B24A0A80D11}" dt="2024-01-04T10:15:51.896" v="2"/>
          <pc:sldLayoutMkLst>
            <pc:docMk/>
            <pc:sldMasterMk cId="3806857412" sldId="2147483648"/>
            <pc:sldLayoutMk cId="363614243" sldId="2147483686"/>
          </pc:sldLayoutMkLst>
        </pc:sldLayoutChg>
      </pc:sldMasterChg>
    </pc:docChg>
  </pc:docChgLst>
  <pc:docChgLst>
    <pc:chgData name="Lien Meulendijks" userId="f4267973-0303-4fa3-8f79-f0864bfaf52c" providerId="ADAL" clId="{C0282D59-CDBA-447A-8CDF-6F7C53163FC8}"/>
    <pc:docChg chg="undo custSel modSld modMainMaster">
      <pc:chgData name="Lien Meulendijks" userId="f4267973-0303-4fa3-8f79-f0864bfaf52c" providerId="ADAL" clId="{C0282D59-CDBA-447A-8CDF-6F7C53163FC8}" dt="2024-01-08T16:18:49.142" v="1331" actId="20577"/>
      <pc:docMkLst>
        <pc:docMk/>
      </pc:docMkLst>
      <pc:sldChg chg="modSp mod">
        <pc:chgData name="Lien Meulendijks" userId="f4267973-0303-4fa3-8f79-f0864bfaf52c" providerId="ADAL" clId="{C0282D59-CDBA-447A-8CDF-6F7C53163FC8}" dt="2024-01-08T10:54:49.114" v="887" actId="1076"/>
        <pc:sldMkLst>
          <pc:docMk/>
          <pc:sldMk cId="4213261306" sldId="263"/>
        </pc:sldMkLst>
        <pc:spChg chg="mod">
          <ac:chgData name="Lien Meulendijks" userId="f4267973-0303-4fa3-8f79-f0864bfaf52c" providerId="ADAL" clId="{C0282D59-CDBA-447A-8CDF-6F7C53163FC8}" dt="2024-01-08T09:39:43.558" v="159" actId="207"/>
          <ac:spMkLst>
            <pc:docMk/>
            <pc:sldMk cId="4213261306" sldId="263"/>
            <ac:spMk id="2" creationId="{9FA2379D-11F3-890E-23BD-CF1A0FD368E7}"/>
          </ac:spMkLst>
        </pc:spChg>
        <pc:spChg chg="mod">
          <ac:chgData name="Lien Meulendijks" userId="f4267973-0303-4fa3-8f79-f0864bfaf52c" providerId="ADAL" clId="{C0282D59-CDBA-447A-8CDF-6F7C53163FC8}" dt="2024-01-08T09:35:06.870" v="105" actId="207"/>
          <ac:spMkLst>
            <pc:docMk/>
            <pc:sldMk cId="4213261306" sldId="263"/>
            <ac:spMk id="4" creationId="{4950AE27-1A17-3157-633E-C38B859535F8}"/>
          </ac:spMkLst>
        </pc:spChg>
        <pc:spChg chg="mod">
          <ac:chgData name="Lien Meulendijks" userId="f4267973-0303-4fa3-8f79-f0864bfaf52c" providerId="ADAL" clId="{C0282D59-CDBA-447A-8CDF-6F7C53163FC8}" dt="2024-01-08T10:54:28.875" v="884" actId="14100"/>
          <ac:spMkLst>
            <pc:docMk/>
            <pc:sldMk cId="4213261306" sldId="263"/>
            <ac:spMk id="6" creationId="{30444D58-55C7-1ED0-9342-A8F819E9598E}"/>
          </ac:spMkLst>
        </pc:spChg>
        <pc:picChg chg="mod">
          <ac:chgData name="Lien Meulendijks" userId="f4267973-0303-4fa3-8f79-f0864bfaf52c" providerId="ADAL" clId="{C0282D59-CDBA-447A-8CDF-6F7C53163FC8}" dt="2024-01-08T10:54:49.114" v="887" actId="1076"/>
          <ac:picMkLst>
            <pc:docMk/>
            <pc:sldMk cId="4213261306" sldId="263"/>
            <ac:picMk id="8" creationId="{C736B082-55F9-51A9-846E-87D2F785F388}"/>
          </ac:picMkLst>
        </pc:picChg>
      </pc:sldChg>
      <pc:sldChg chg="addSp delSp modSp mod setBg">
        <pc:chgData name="Lien Meulendijks" userId="f4267973-0303-4fa3-8f79-f0864bfaf52c" providerId="ADAL" clId="{C0282D59-CDBA-447A-8CDF-6F7C53163FC8}" dt="2024-01-08T14:39:13.340" v="1205" actId="1076"/>
        <pc:sldMkLst>
          <pc:docMk/>
          <pc:sldMk cId="1834971652" sldId="278"/>
        </pc:sldMkLst>
        <pc:spChg chg="mod">
          <ac:chgData name="Lien Meulendijks" userId="f4267973-0303-4fa3-8f79-f0864bfaf52c" providerId="ADAL" clId="{C0282D59-CDBA-447A-8CDF-6F7C53163FC8}" dt="2024-01-08T09:34:07.684" v="100" actId="207"/>
          <ac:spMkLst>
            <pc:docMk/>
            <pc:sldMk cId="1834971652" sldId="278"/>
            <ac:spMk id="2" creationId="{C58EC2B7-C9F7-556E-0882-61C5CFA6008D}"/>
          </ac:spMkLst>
        </pc:spChg>
        <pc:picChg chg="del">
          <ac:chgData name="Lien Meulendijks" userId="f4267973-0303-4fa3-8f79-f0864bfaf52c" providerId="ADAL" clId="{C0282D59-CDBA-447A-8CDF-6F7C53163FC8}" dt="2024-01-08T09:21:15.889" v="6" actId="478"/>
          <ac:picMkLst>
            <pc:docMk/>
            <pc:sldMk cId="1834971652" sldId="278"/>
            <ac:picMk id="4" creationId="{9C827F8E-20CE-ED44-2D81-94B32E0092B3}"/>
          </ac:picMkLst>
        </pc:picChg>
        <pc:picChg chg="del">
          <ac:chgData name="Lien Meulendijks" userId="f4267973-0303-4fa3-8f79-f0864bfaf52c" providerId="ADAL" clId="{C0282D59-CDBA-447A-8CDF-6F7C53163FC8}" dt="2024-01-08T09:21:14.993" v="5" actId="478"/>
          <ac:picMkLst>
            <pc:docMk/>
            <pc:sldMk cId="1834971652" sldId="278"/>
            <ac:picMk id="5" creationId="{5266DA7A-9C60-F121-244B-E1FCFAE56839}"/>
          </ac:picMkLst>
        </pc:picChg>
        <pc:picChg chg="del">
          <ac:chgData name="Lien Meulendijks" userId="f4267973-0303-4fa3-8f79-f0864bfaf52c" providerId="ADAL" clId="{C0282D59-CDBA-447A-8CDF-6F7C53163FC8}" dt="2024-01-08T09:21:12.978" v="4" actId="478"/>
          <ac:picMkLst>
            <pc:docMk/>
            <pc:sldMk cId="1834971652" sldId="278"/>
            <ac:picMk id="6" creationId="{ED4F1331-39CC-1647-8EF2-994396EA467D}"/>
          </ac:picMkLst>
        </pc:picChg>
        <pc:picChg chg="add del mod">
          <ac:chgData name="Lien Meulendijks" userId="f4267973-0303-4fa3-8f79-f0864bfaf52c" providerId="ADAL" clId="{C0282D59-CDBA-447A-8CDF-6F7C53163FC8}" dt="2024-01-08T14:39:04.696" v="1202" actId="478"/>
          <ac:picMkLst>
            <pc:docMk/>
            <pc:sldMk cId="1834971652" sldId="278"/>
            <ac:picMk id="7" creationId="{CD28F246-5B5D-CF93-A8A5-A6319E0CB8A9}"/>
          </ac:picMkLst>
        </pc:picChg>
        <pc:picChg chg="add del mod">
          <ac:chgData name="Lien Meulendijks" userId="f4267973-0303-4fa3-8f79-f0864bfaf52c" providerId="ADAL" clId="{C0282D59-CDBA-447A-8CDF-6F7C53163FC8}" dt="2024-01-08T09:34:12.081" v="101" actId="478"/>
          <ac:picMkLst>
            <pc:docMk/>
            <pc:sldMk cId="1834971652" sldId="278"/>
            <ac:picMk id="9" creationId="{0E297B01-98DD-5B12-1997-93CC33764344}"/>
          </ac:picMkLst>
        </pc:picChg>
        <pc:picChg chg="add mod">
          <ac:chgData name="Lien Meulendijks" userId="f4267973-0303-4fa3-8f79-f0864bfaf52c" providerId="ADAL" clId="{C0282D59-CDBA-447A-8CDF-6F7C53163FC8}" dt="2024-01-08T14:39:13.340" v="1205" actId="1076"/>
          <ac:picMkLst>
            <pc:docMk/>
            <pc:sldMk cId="1834971652" sldId="278"/>
            <ac:picMk id="11" creationId="{B98C785D-16C4-3F33-44E0-9C745DC7F368}"/>
          </ac:picMkLst>
        </pc:picChg>
      </pc:sldChg>
      <pc:sldChg chg="addSp delSp modSp mod">
        <pc:chgData name="Lien Meulendijks" userId="f4267973-0303-4fa3-8f79-f0864bfaf52c" providerId="ADAL" clId="{C0282D59-CDBA-447A-8CDF-6F7C53163FC8}" dt="2024-01-08T09:39:06.771" v="154" actId="478"/>
        <pc:sldMkLst>
          <pc:docMk/>
          <pc:sldMk cId="1608966922" sldId="281"/>
        </pc:sldMkLst>
        <pc:spChg chg="mod">
          <ac:chgData name="Lien Meulendijks" userId="f4267973-0303-4fa3-8f79-f0864bfaf52c" providerId="ADAL" clId="{C0282D59-CDBA-447A-8CDF-6F7C53163FC8}" dt="2024-01-08T09:39:02.775" v="153" actId="207"/>
          <ac:spMkLst>
            <pc:docMk/>
            <pc:sldMk cId="1608966922" sldId="281"/>
            <ac:spMk id="2" creationId="{7A7D55D1-63EC-DA37-C80E-AE115B64CD35}"/>
          </ac:spMkLst>
        </pc:spChg>
        <pc:picChg chg="add del mod">
          <ac:chgData name="Lien Meulendijks" userId="f4267973-0303-4fa3-8f79-f0864bfaf52c" providerId="ADAL" clId="{C0282D59-CDBA-447A-8CDF-6F7C53163FC8}" dt="2024-01-08T09:39:06.771" v="154" actId="478"/>
          <ac:picMkLst>
            <pc:docMk/>
            <pc:sldMk cId="1608966922" sldId="281"/>
            <ac:picMk id="6" creationId="{30EA055A-60DA-AD57-F6EB-50AD4222A762}"/>
          </ac:picMkLst>
        </pc:picChg>
      </pc:sldChg>
      <pc:sldChg chg="addSp modSp mod modAnim">
        <pc:chgData name="Lien Meulendijks" userId="f4267973-0303-4fa3-8f79-f0864bfaf52c" providerId="ADAL" clId="{C0282D59-CDBA-447A-8CDF-6F7C53163FC8}" dt="2024-01-08T09:39:15.992" v="155" actId="207"/>
        <pc:sldMkLst>
          <pc:docMk/>
          <pc:sldMk cId="4237308208" sldId="282"/>
        </pc:sldMkLst>
        <pc:spChg chg="mod">
          <ac:chgData name="Lien Meulendijks" userId="f4267973-0303-4fa3-8f79-f0864bfaf52c" providerId="ADAL" clId="{C0282D59-CDBA-447A-8CDF-6F7C53163FC8}" dt="2024-01-08T09:39:15.992" v="155" actId="207"/>
          <ac:spMkLst>
            <pc:docMk/>
            <pc:sldMk cId="4237308208" sldId="282"/>
            <ac:spMk id="2" creationId="{9543E9FB-9AB4-5B71-B2A9-024BD81BA357}"/>
          </ac:spMkLst>
        </pc:spChg>
        <pc:spChg chg="add mod">
          <ac:chgData name="Lien Meulendijks" userId="f4267973-0303-4fa3-8f79-f0864bfaf52c" providerId="ADAL" clId="{C0282D59-CDBA-447A-8CDF-6F7C53163FC8}" dt="2024-01-08T09:34:49.427" v="103" actId="207"/>
          <ac:spMkLst>
            <pc:docMk/>
            <pc:sldMk cId="4237308208" sldId="282"/>
            <ac:spMk id="3" creationId="{EEBB4ED7-E153-286C-94DE-62612485BA9A}"/>
          </ac:spMkLst>
        </pc:spChg>
        <pc:spChg chg="add mod">
          <ac:chgData name="Lien Meulendijks" userId="f4267973-0303-4fa3-8f79-f0864bfaf52c" providerId="ADAL" clId="{C0282D59-CDBA-447A-8CDF-6F7C53163FC8}" dt="2024-01-08T09:34:49.427" v="103" actId="207"/>
          <ac:spMkLst>
            <pc:docMk/>
            <pc:sldMk cId="4237308208" sldId="282"/>
            <ac:spMk id="4" creationId="{A427752F-34B1-AA29-8CD4-1C01A5A49B50}"/>
          </ac:spMkLst>
        </pc:spChg>
        <pc:spChg chg="add mod">
          <ac:chgData name="Lien Meulendijks" userId="f4267973-0303-4fa3-8f79-f0864bfaf52c" providerId="ADAL" clId="{C0282D59-CDBA-447A-8CDF-6F7C53163FC8}" dt="2024-01-08T09:34:49.427" v="103" actId="207"/>
          <ac:spMkLst>
            <pc:docMk/>
            <pc:sldMk cId="4237308208" sldId="282"/>
            <ac:spMk id="5" creationId="{90EB8F25-8EE0-BA1B-A6B2-16A54D75A0E9}"/>
          </ac:spMkLst>
        </pc:spChg>
        <pc:spChg chg="add mod">
          <ac:chgData name="Lien Meulendijks" userId="f4267973-0303-4fa3-8f79-f0864bfaf52c" providerId="ADAL" clId="{C0282D59-CDBA-447A-8CDF-6F7C53163FC8}" dt="2024-01-08T09:34:49.427" v="103" actId="207"/>
          <ac:spMkLst>
            <pc:docMk/>
            <pc:sldMk cId="4237308208" sldId="282"/>
            <ac:spMk id="6" creationId="{3E525C68-0267-F53D-F36B-F24D51B3C47E}"/>
          </ac:spMkLst>
        </pc:spChg>
        <pc:spChg chg="add mod">
          <ac:chgData name="Lien Meulendijks" userId="f4267973-0303-4fa3-8f79-f0864bfaf52c" providerId="ADAL" clId="{C0282D59-CDBA-447A-8CDF-6F7C53163FC8}" dt="2024-01-08T09:34:49.427" v="103" actId="207"/>
          <ac:spMkLst>
            <pc:docMk/>
            <pc:sldMk cId="4237308208" sldId="282"/>
            <ac:spMk id="7" creationId="{1786FA9D-DE66-9B77-2C99-7013AC524550}"/>
          </ac:spMkLst>
        </pc:spChg>
        <pc:spChg chg="mod">
          <ac:chgData name="Lien Meulendijks" userId="f4267973-0303-4fa3-8f79-f0864bfaf52c" providerId="ADAL" clId="{C0282D59-CDBA-447A-8CDF-6F7C53163FC8}" dt="2024-01-08T09:22:27.357" v="10" actId="207"/>
          <ac:spMkLst>
            <pc:docMk/>
            <pc:sldMk cId="4237308208" sldId="282"/>
            <ac:spMk id="34" creationId="{3870F992-8BB9-523F-34D9-31142D64D4BB}"/>
          </ac:spMkLst>
        </pc:spChg>
        <pc:spChg chg="mod">
          <ac:chgData name="Lien Meulendijks" userId="f4267973-0303-4fa3-8f79-f0864bfaf52c" providerId="ADAL" clId="{C0282D59-CDBA-447A-8CDF-6F7C53163FC8}" dt="2024-01-08T09:34:49.427" v="103" actId="207"/>
          <ac:spMkLst>
            <pc:docMk/>
            <pc:sldMk cId="4237308208" sldId="282"/>
            <ac:spMk id="35" creationId="{EBE7A002-0FDA-2213-D9E6-B888C4B98278}"/>
          </ac:spMkLst>
        </pc:spChg>
        <pc:spChg chg="mod">
          <ac:chgData name="Lien Meulendijks" userId="f4267973-0303-4fa3-8f79-f0864bfaf52c" providerId="ADAL" clId="{C0282D59-CDBA-447A-8CDF-6F7C53163FC8}" dt="2024-01-08T09:34:49.427" v="103" actId="207"/>
          <ac:spMkLst>
            <pc:docMk/>
            <pc:sldMk cId="4237308208" sldId="282"/>
            <ac:spMk id="36" creationId="{FB974A0C-3E6A-7D6B-39CC-41A7C37BF918}"/>
          </ac:spMkLst>
        </pc:spChg>
        <pc:spChg chg="mod">
          <ac:chgData name="Lien Meulendijks" userId="f4267973-0303-4fa3-8f79-f0864bfaf52c" providerId="ADAL" clId="{C0282D59-CDBA-447A-8CDF-6F7C53163FC8}" dt="2024-01-08T09:22:27.357" v="10" actId="207"/>
          <ac:spMkLst>
            <pc:docMk/>
            <pc:sldMk cId="4237308208" sldId="282"/>
            <ac:spMk id="39" creationId="{249BB9A9-F892-B271-B4D9-4537E0A06AB1}"/>
          </ac:spMkLst>
        </pc:spChg>
        <pc:spChg chg="mod">
          <ac:chgData name="Lien Meulendijks" userId="f4267973-0303-4fa3-8f79-f0864bfaf52c" providerId="ADAL" clId="{C0282D59-CDBA-447A-8CDF-6F7C53163FC8}" dt="2024-01-08T09:22:27.357" v="10" actId="207"/>
          <ac:spMkLst>
            <pc:docMk/>
            <pc:sldMk cId="4237308208" sldId="282"/>
            <ac:spMk id="40" creationId="{66AE5500-9C99-2A4A-E518-EEF8221913E7}"/>
          </ac:spMkLst>
        </pc:spChg>
        <pc:spChg chg="mod">
          <ac:chgData name="Lien Meulendijks" userId="f4267973-0303-4fa3-8f79-f0864bfaf52c" providerId="ADAL" clId="{C0282D59-CDBA-447A-8CDF-6F7C53163FC8}" dt="2024-01-08T09:34:49.427" v="103" actId="207"/>
          <ac:spMkLst>
            <pc:docMk/>
            <pc:sldMk cId="4237308208" sldId="282"/>
            <ac:spMk id="41" creationId="{3CD4A8DE-AA26-F76A-F498-E756B5CCFFCF}"/>
          </ac:spMkLst>
        </pc:spChg>
        <pc:spChg chg="mod">
          <ac:chgData name="Lien Meulendijks" userId="f4267973-0303-4fa3-8f79-f0864bfaf52c" providerId="ADAL" clId="{C0282D59-CDBA-447A-8CDF-6F7C53163FC8}" dt="2024-01-08T09:22:27.357" v="10" actId="207"/>
          <ac:spMkLst>
            <pc:docMk/>
            <pc:sldMk cId="4237308208" sldId="282"/>
            <ac:spMk id="42" creationId="{DED48993-2043-ED71-0412-048C7C00DF4A}"/>
          </ac:spMkLst>
        </pc:spChg>
        <pc:spChg chg="mod">
          <ac:chgData name="Lien Meulendijks" userId="f4267973-0303-4fa3-8f79-f0864bfaf52c" providerId="ADAL" clId="{C0282D59-CDBA-447A-8CDF-6F7C53163FC8}" dt="2024-01-08T09:22:27.357" v="10" actId="207"/>
          <ac:spMkLst>
            <pc:docMk/>
            <pc:sldMk cId="4237308208" sldId="282"/>
            <ac:spMk id="43" creationId="{F30B4D40-677F-1C46-D354-90F0626B6954}"/>
          </ac:spMkLst>
        </pc:spChg>
        <pc:spChg chg="mod">
          <ac:chgData name="Lien Meulendijks" userId="f4267973-0303-4fa3-8f79-f0864bfaf52c" providerId="ADAL" clId="{C0282D59-CDBA-447A-8CDF-6F7C53163FC8}" dt="2024-01-08T09:34:49.427" v="103" actId="207"/>
          <ac:spMkLst>
            <pc:docMk/>
            <pc:sldMk cId="4237308208" sldId="282"/>
            <ac:spMk id="44" creationId="{0F13B9E5-33DB-1B63-BF7C-4C93919CF6EC}"/>
          </ac:spMkLst>
        </pc:spChg>
      </pc:sldChg>
      <pc:sldChg chg="modSp mod">
        <pc:chgData name="Lien Meulendijks" userId="f4267973-0303-4fa3-8f79-f0864bfaf52c" providerId="ADAL" clId="{C0282D59-CDBA-447A-8CDF-6F7C53163FC8}" dt="2024-01-08T09:39:30.664" v="158" actId="207"/>
        <pc:sldMkLst>
          <pc:docMk/>
          <pc:sldMk cId="2950547134" sldId="283"/>
        </pc:sldMkLst>
        <pc:spChg chg="mod">
          <ac:chgData name="Lien Meulendijks" userId="f4267973-0303-4fa3-8f79-f0864bfaf52c" providerId="ADAL" clId="{C0282D59-CDBA-447A-8CDF-6F7C53163FC8}" dt="2024-01-08T09:39:20.725" v="156" actId="207"/>
          <ac:spMkLst>
            <pc:docMk/>
            <pc:sldMk cId="2950547134" sldId="283"/>
            <ac:spMk id="2" creationId="{9543E9FB-9AB4-5B71-B2A9-024BD81BA357}"/>
          </ac:spMkLst>
        </pc:spChg>
        <pc:spChg chg="mod">
          <ac:chgData name="Lien Meulendijks" userId="f4267973-0303-4fa3-8f79-f0864bfaf52c" providerId="ADAL" clId="{C0282D59-CDBA-447A-8CDF-6F7C53163FC8}" dt="2024-01-08T09:35:02.033" v="104" actId="207"/>
          <ac:spMkLst>
            <pc:docMk/>
            <pc:sldMk cId="2950547134" sldId="283"/>
            <ac:spMk id="3" creationId="{41282253-0C87-8B42-93EF-BDDD8EF89FC7}"/>
          </ac:spMkLst>
        </pc:spChg>
        <pc:spChg chg="mod">
          <ac:chgData name="Lien Meulendijks" userId="f4267973-0303-4fa3-8f79-f0864bfaf52c" providerId="ADAL" clId="{C0282D59-CDBA-447A-8CDF-6F7C53163FC8}" dt="2024-01-08T09:35:02.033" v="104" actId="207"/>
          <ac:spMkLst>
            <pc:docMk/>
            <pc:sldMk cId="2950547134" sldId="283"/>
            <ac:spMk id="5" creationId="{03666D89-76BE-78FD-A582-DAF2D5D24A5C}"/>
          </ac:spMkLst>
        </pc:spChg>
        <pc:spChg chg="mod">
          <ac:chgData name="Lien Meulendijks" userId="f4267973-0303-4fa3-8f79-f0864bfaf52c" providerId="ADAL" clId="{C0282D59-CDBA-447A-8CDF-6F7C53163FC8}" dt="2024-01-08T09:39:30.664" v="158" actId="207"/>
          <ac:spMkLst>
            <pc:docMk/>
            <pc:sldMk cId="2950547134" sldId="283"/>
            <ac:spMk id="6" creationId="{7DA0B9AF-402F-3ECF-A939-43EEC4CF4EC2}"/>
          </ac:spMkLst>
        </pc:spChg>
        <pc:spChg chg="mod">
          <ac:chgData name="Lien Meulendijks" userId="f4267973-0303-4fa3-8f79-f0864bfaf52c" providerId="ADAL" clId="{C0282D59-CDBA-447A-8CDF-6F7C53163FC8}" dt="2024-01-08T09:39:30.664" v="158" actId="207"/>
          <ac:spMkLst>
            <pc:docMk/>
            <pc:sldMk cId="2950547134" sldId="283"/>
            <ac:spMk id="7" creationId="{DB5CB619-166B-8E2F-FC31-C9B4E00369E0}"/>
          </ac:spMkLst>
        </pc:spChg>
        <pc:spChg chg="mod">
          <ac:chgData name="Lien Meulendijks" userId="f4267973-0303-4fa3-8f79-f0864bfaf52c" providerId="ADAL" clId="{C0282D59-CDBA-447A-8CDF-6F7C53163FC8}" dt="2024-01-08T09:39:30.664" v="158" actId="207"/>
          <ac:spMkLst>
            <pc:docMk/>
            <pc:sldMk cId="2950547134" sldId="283"/>
            <ac:spMk id="8" creationId="{C922A463-AE96-B718-C263-4DFC2C16E23D}"/>
          </ac:spMkLst>
        </pc:spChg>
        <pc:spChg chg="mod">
          <ac:chgData name="Lien Meulendijks" userId="f4267973-0303-4fa3-8f79-f0864bfaf52c" providerId="ADAL" clId="{C0282D59-CDBA-447A-8CDF-6F7C53163FC8}" dt="2024-01-08T09:39:30.664" v="158" actId="207"/>
          <ac:spMkLst>
            <pc:docMk/>
            <pc:sldMk cId="2950547134" sldId="283"/>
            <ac:spMk id="9" creationId="{745FA215-D9DA-8D6C-014F-47A46F93F26B}"/>
          </ac:spMkLst>
        </pc:spChg>
      </pc:sldChg>
      <pc:sldChg chg="modSp mod">
        <pc:chgData name="Lien Meulendijks" userId="f4267973-0303-4fa3-8f79-f0864bfaf52c" providerId="ADAL" clId="{C0282D59-CDBA-447A-8CDF-6F7C53163FC8}" dt="2024-01-08T10:19:10.425" v="288" actId="14100"/>
        <pc:sldMkLst>
          <pc:docMk/>
          <pc:sldMk cId="3789961630" sldId="286"/>
        </pc:sldMkLst>
        <pc:spChg chg="mod">
          <ac:chgData name="Lien Meulendijks" userId="f4267973-0303-4fa3-8f79-f0864bfaf52c" providerId="ADAL" clId="{C0282D59-CDBA-447A-8CDF-6F7C53163FC8}" dt="2024-01-08T09:35:21.686" v="108" actId="207"/>
          <ac:spMkLst>
            <pc:docMk/>
            <pc:sldMk cId="3789961630" sldId="286"/>
            <ac:spMk id="2" creationId="{22DA7E22-5ABC-399B-E8FA-739A3606981C}"/>
          </ac:spMkLst>
        </pc:spChg>
        <pc:spChg chg="mod">
          <ac:chgData name="Lien Meulendijks" userId="f4267973-0303-4fa3-8f79-f0864bfaf52c" providerId="ADAL" clId="{C0282D59-CDBA-447A-8CDF-6F7C53163FC8}" dt="2024-01-08T10:14:40.481" v="252" actId="14100"/>
          <ac:spMkLst>
            <pc:docMk/>
            <pc:sldMk cId="3789961630" sldId="286"/>
            <ac:spMk id="5" creationId="{C45AABC1-5E46-2AB3-B6AA-CA1DC5ABE81D}"/>
          </ac:spMkLst>
        </pc:spChg>
        <pc:spChg chg="mod">
          <ac:chgData name="Lien Meulendijks" userId="f4267973-0303-4fa3-8f79-f0864bfaf52c" providerId="ADAL" clId="{C0282D59-CDBA-447A-8CDF-6F7C53163FC8}" dt="2024-01-08T10:16:53.506" v="272" actId="14100"/>
          <ac:spMkLst>
            <pc:docMk/>
            <pc:sldMk cId="3789961630" sldId="286"/>
            <ac:spMk id="6" creationId="{30444D58-55C7-1ED0-9342-A8F819E9598E}"/>
          </ac:spMkLst>
        </pc:spChg>
        <pc:picChg chg="mod">
          <ac:chgData name="Lien Meulendijks" userId="f4267973-0303-4fa3-8f79-f0864bfaf52c" providerId="ADAL" clId="{C0282D59-CDBA-447A-8CDF-6F7C53163FC8}" dt="2024-01-08T10:19:10.425" v="288" actId="14100"/>
          <ac:picMkLst>
            <pc:docMk/>
            <pc:sldMk cId="3789961630" sldId="286"/>
            <ac:picMk id="12" creationId="{0ABC61F3-CF07-4F1A-ED89-797BF49FEF71}"/>
          </ac:picMkLst>
        </pc:picChg>
      </pc:sldChg>
      <pc:sldChg chg="modSp mod">
        <pc:chgData name="Lien Meulendijks" userId="f4267973-0303-4fa3-8f79-f0864bfaf52c" providerId="ADAL" clId="{C0282D59-CDBA-447A-8CDF-6F7C53163FC8}" dt="2024-01-08T11:11:04.346" v="1174" actId="14100"/>
        <pc:sldMkLst>
          <pc:docMk/>
          <pc:sldMk cId="942099155" sldId="287"/>
        </pc:sldMkLst>
        <pc:spChg chg="mod">
          <ac:chgData name="Lien Meulendijks" userId="f4267973-0303-4fa3-8f79-f0864bfaf52c" providerId="ADAL" clId="{C0282D59-CDBA-447A-8CDF-6F7C53163FC8}" dt="2024-01-08T09:40:19.541" v="162" actId="207"/>
          <ac:spMkLst>
            <pc:docMk/>
            <pc:sldMk cId="942099155" sldId="287"/>
            <ac:spMk id="2" creationId="{9FA2379D-11F3-890E-23BD-CF1A0FD368E7}"/>
          </ac:spMkLst>
        </pc:spChg>
        <pc:spChg chg="mod">
          <ac:chgData name="Lien Meulendijks" userId="f4267973-0303-4fa3-8f79-f0864bfaf52c" providerId="ADAL" clId="{C0282D59-CDBA-447A-8CDF-6F7C53163FC8}" dt="2024-01-08T11:11:04.346" v="1174" actId="14100"/>
          <ac:spMkLst>
            <pc:docMk/>
            <pc:sldMk cId="942099155" sldId="287"/>
            <ac:spMk id="6" creationId="{30444D58-55C7-1ED0-9342-A8F819E9598E}"/>
          </ac:spMkLst>
        </pc:spChg>
        <pc:spChg chg="mod">
          <ac:chgData name="Lien Meulendijks" userId="f4267973-0303-4fa3-8f79-f0864bfaf52c" providerId="ADAL" clId="{C0282D59-CDBA-447A-8CDF-6F7C53163FC8}" dt="2024-01-08T09:35:16.860" v="107" actId="207"/>
          <ac:spMkLst>
            <pc:docMk/>
            <pc:sldMk cId="942099155" sldId="287"/>
            <ac:spMk id="7" creationId="{DB3767CF-75CD-800D-BF50-BF5B76ABEE38}"/>
          </ac:spMkLst>
        </pc:spChg>
        <pc:picChg chg="mod">
          <ac:chgData name="Lien Meulendijks" userId="f4267973-0303-4fa3-8f79-f0864bfaf52c" providerId="ADAL" clId="{C0282D59-CDBA-447A-8CDF-6F7C53163FC8}" dt="2024-01-08T11:10:02.066" v="1154" actId="1036"/>
          <ac:picMkLst>
            <pc:docMk/>
            <pc:sldMk cId="942099155" sldId="287"/>
            <ac:picMk id="3" creationId="{A56CA086-1019-72BD-B127-CF9E14CD7EFC}"/>
          </ac:picMkLst>
        </pc:picChg>
      </pc:sldChg>
      <pc:sldChg chg="modSp mod">
        <pc:chgData name="Lien Meulendijks" userId="f4267973-0303-4fa3-8f79-f0864bfaf52c" providerId="ADAL" clId="{C0282D59-CDBA-447A-8CDF-6F7C53163FC8}" dt="2024-01-08T10:19:30.227" v="290" actId="1076"/>
        <pc:sldMkLst>
          <pc:docMk/>
          <pc:sldMk cId="3448819332" sldId="288"/>
        </pc:sldMkLst>
        <pc:spChg chg="mod">
          <ac:chgData name="Lien Meulendijks" userId="f4267973-0303-4fa3-8f79-f0864bfaf52c" providerId="ADAL" clId="{C0282D59-CDBA-447A-8CDF-6F7C53163FC8}" dt="2024-01-08T10:17:10.099" v="273" actId="1076"/>
          <ac:spMkLst>
            <pc:docMk/>
            <pc:sldMk cId="3448819332" sldId="288"/>
            <ac:spMk id="5" creationId="{C45AABC1-5E46-2AB3-B6AA-CA1DC5ABE81D}"/>
          </ac:spMkLst>
        </pc:spChg>
        <pc:spChg chg="mod">
          <ac:chgData name="Lien Meulendijks" userId="f4267973-0303-4fa3-8f79-f0864bfaf52c" providerId="ADAL" clId="{C0282D59-CDBA-447A-8CDF-6F7C53163FC8}" dt="2024-01-08T10:14:51.390" v="254" actId="27636"/>
          <ac:spMkLst>
            <pc:docMk/>
            <pc:sldMk cId="3448819332" sldId="288"/>
            <ac:spMk id="6" creationId="{30444D58-55C7-1ED0-9342-A8F819E9598E}"/>
          </ac:spMkLst>
        </pc:spChg>
        <pc:spChg chg="mod">
          <ac:chgData name="Lien Meulendijks" userId="f4267973-0303-4fa3-8f79-f0864bfaf52c" providerId="ADAL" clId="{C0282D59-CDBA-447A-8CDF-6F7C53163FC8}" dt="2024-01-08T10:19:30.227" v="290" actId="1076"/>
          <ac:spMkLst>
            <pc:docMk/>
            <pc:sldMk cId="3448819332" sldId="288"/>
            <ac:spMk id="11" creationId="{3F26DA71-2360-F857-51FE-2926A4E00CB9}"/>
          </ac:spMkLst>
        </pc:spChg>
        <pc:picChg chg="mod">
          <ac:chgData name="Lien Meulendijks" userId="f4267973-0303-4fa3-8f79-f0864bfaf52c" providerId="ADAL" clId="{C0282D59-CDBA-447A-8CDF-6F7C53163FC8}" dt="2024-01-08T10:18:41.613" v="287" actId="14100"/>
          <ac:picMkLst>
            <pc:docMk/>
            <pc:sldMk cId="3448819332" sldId="288"/>
            <ac:picMk id="8" creationId="{C736B082-55F9-51A9-846E-87D2F785F388}"/>
          </ac:picMkLst>
        </pc:picChg>
      </pc:sldChg>
      <pc:sldChg chg="modSp mod">
        <pc:chgData name="Lien Meulendijks" userId="f4267973-0303-4fa3-8f79-f0864bfaf52c" providerId="ADAL" clId="{C0282D59-CDBA-447A-8CDF-6F7C53163FC8}" dt="2024-01-08T09:41:00.311" v="166" actId="207"/>
        <pc:sldMkLst>
          <pc:docMk/>
          <pc:sldMk cId="2609529709" sldId="289"/>
        </pc:sldMkLst>
        <pc:spChg chg="mod">
          <ac:chgData name="Lien Meulendijks" userId="f4267973-0303-4fa3-8f79-f0864bfaf52c" providerId="ADAL" clId="{C0282D59-CDBA-447A-8CDF-6F7C53163FC8}" dt="2024-01-08T09:35:31.485" v="109" actId="207"/>
          <ac:spMkLst>
            <pc:docMk/>
            <pc:sldMk cId="2609529709" sldId="289"/>
            <ac:spMk id="3" creationId="{41282253-0C87-8B42-93EF-BDDD8EF89FC7}"/>
          </ac:spMkLst>
        </pc:spChg>
        <pc:spChg chg="mod">
          <ac:chgData name="Lien Meulendijks" userId="f4267973-0303-4fa3-8f79-f0864bfaf52c" providerId="ADAL" clId="{C0282D59-CDBA-447A-8CDF-6F7C53163FC8}" dt="2024-01-08T09:35:31.485" v="109" actId="207"/>
          <ac:spMkLst>
            <pc:docMk/>
            <pc:sldMk cId="2609529709" sldId="289"/>
            <ac:spMk id="5" creationId="{03666D89-76BE-78FD-A582-DAF2D5D24A5C}"/>
          </ac:spMkLst>
        </pc:spChg>
        <pc:spChg chg="mod">
          <ac:chgData name="Lien Meulendijks" userId="f4267973-0303-4fa3-8f79-f0864bfaf52c" providerId="ADAL" clId="{C0282D59-CDBA-447A-8CDF-6F7C53163FC8}" dt="2024-01-08T09:41:00.311" v="166" actId="207"/>
          <ac:spMkLst>
            <pc:docMk/>
            <pc:sldMk cId="2609529709" sldId="289"/>
            <ac:spMk id="6" creationId="{7DA0B9AF-402F-3ECF-A939-43EEC4CF4EC2}"/>
          </ac:spMkLst>
        </pc:spChg>
        <pc:spChg chg="mod">
          <ac:chgData name="Lien Meulendijks" userId="f4267973-0303-4fa3-8f79-f0864bfaf52c" providerId="ADAL" clId="{C0282D59-CDBA-447A-8CDF-6F7C53163FC8}" dt="2024-01-08T09:41:00.311" v="166" actId="207"/>
          <ac:spMkLst>
            <pc:docMk/>
            <pc:sldMk cId="2609529709" sldId="289"/>
            <ac:spMk id="7" creationId="{DB5CB619-166B-8E2F-FC31-C9B4E00369E0}"/>
          </ac:spMkLst>
        </pc:spChg>
        <pc:spChg chg="mod">
          <ac:chgData name="Lien Meulendijks" userId="f4267973-0303-4fa3-8f79-f0864bfaf52c" providerId="ADAL" clId="{C0282D59-CDBA-447A-8CDF-6F7C53163FC8}" dt="2024-01-08T09:41:00.311" v="166" actId="207"/>
          <ac:spMkLst>
            <pc:docMk/>
            <pc:sldMk cId="2609529709" sldId="289"/>
            <ac:spMk id="8" creationId="{C922A463-AE96-B718-C263-4DFC2C16E23D}"/>
          </ac:spMkLst>
        </pc:spChg>
        <pc:spChg chg="mod">
          <ac:chgData name="Lien Meulendijks" userId="f4267973-0303-4fa3-8f79-f0864bfaf52c" providerId="ADAL" clId="{C0282D59-CDBA-447A-8CDF-6F7C53163FC8}" dt="2024-01-08T09:41:00.311" v="166" actId="207"/>
          <ac:spMkLst>
            <pc:docMk/>
            <pc:sldMk cId="2609529709" sldId="289"/>
            <ac:spMk id="9" creationId="{745FA215-D9DA-8D6C-014F-47A46F93F26B}"/>
          </ac:spMkLst>
        </pc:spChg>
        <pc:spChg chg="mod">
          <ac:chgData name="Lien Meulendijks" userId="f4267973-0303-4fa3-8f79-f0864bfaf52c" providerId="ADAL" clId="{C0282D59-CDBA-447A-8CDF-6F7C53163FC8}" dt="2024-01-08T09:40:52.264" v="165" actId="207"/>
          <ac:spMkLst>
            <pc:docMk/>
            <pc:sldMk cId="2609529709" sldId="289"/>
            <ac:spMk id="10" creationId="{0F1F5DE0-B68F-D504-BD31-78EB73408589}"/>
          </ac:spMkLst>
        </pc:spChg>
      </pc:sldChg>
      <pc:sldChg chg="modSp mod">
        <pc:chgData name="Lien Meulendijks" userId="f4267973-0303-4fa3-8f79-f0864bfaf52c" providerId="ADAL" clId="{C0282D59-CDBA-447A-8CDF-6F7C53163FC8}" dt="2024-01-08T11:11:15.178" v="1178" actId="14100"/>
        <pc:sldMkLst>
          <pc:docMk/>
          <pc:sldMk cId="2300307277" sldId="290"/>
        </pc:sldMkLst>
        <pc:spChg chg="mod">
          <ac:chgData name="Lien Meulendijks" userId="f4267973-0303-4fa3-8f79-f0864bfaf52c" providerId="ADAL" clId="{C0282D59-CDBA-447A-8CDF-6F7C53163FC8}" dt="2024-01-08T09:41:11.189" v="167" actId="207"/>
          <ac:spMkLst>
            <pc:docMk/>
            <pc:sldMk cId="2300307277" sldId="290"/>
            <ac:spMk id="2" creationId="{9FA2379D-11F3-890E-23BD-CF1A0FD368E7}"/>
          </ac:spMkLst>
        </pc:spChg>
        <pc:spChg chg="mod">
          <ac:chgData name="Lien Meulendijks" userId="f4267973-0303-4fa3-8f79-f0864bfaf52c" providerId="ADAL" clId="{C0282D59-CDBA-447A-8CDF-6F7C53163FC8}" dt="2024-01-08T11:11:15.178" v="1178" actId="14100"/>
          <ac:spMkLst>
            <pc:docMk/>
            <pc:sldMk cId="2300307277" sldId="290"/>
            <ac:spMk id="6" creationId="{30444D58-55C7-1ED0-9342-A8F819E9598E}"/>
          </ac:spMkLst>
        </pc:spChg>
        <pc:spChg chg="mod">
          <ac:chgData name="Lien Meulendijks" userId="f4267973-0303-4fa3-8f79-f0864bfaf52c" providerId="ADAL" clId="{C0282D59-CDBA-447A-8CDF-6F7C53163FC8}" dt="2024-01-08T09:35:36.605" v="110" actId="207"/>
          <ac:spMkLst>
            <pc:docMk/>
            <pc:sldMk cId="2300307277" sldId="290"/>
            <ac:spMk id="7" creationId="{7C411808-C351-1002-9FE4-41B15693B6F8}"/>
          </ac:spMkLst>
        </pc:spChg>
        <pc:picChg chg="mod">
          <ac:chgData name="Lien Meulendijks" userId="f4267973-0303-4fa3-8f79-f0864bfaf52c" providerId="ADAL" clId="{C0282D59-CDBA-447A-8CDF-6F7C53163FC8}" dt="2024-01-08T11:10:14.564" v="1161" actId="1036"/>
          <ac:picMkLst>
            <pc:docMk/>
            <pc:sldMk cId="2300307277" sldId="290"/>
            <ac:picMk id="4" creationId="{777B518F-8F6D-261E-8229-955C16096B60}"/>
          </ac:picMkLst>
        </pc:picChg>
      </pc:sldChg>
      <pc:sldChg chg="modSp mod">
        <pc:chgData name="Lien Meulendijks" userId="f4267973-0303-4fa3-8f79-f0864bfaf52c" providerId="ADAL" clId="{C0282D59-CDBA-447A-8CDF-6F7C53163FC8}" dt="2024-01-08T11:11:24.219" v="1182" actId="14100"/>
        <pc:sldMkLst>
          <pc:docMk/>
          <pc:sldMk cId="2574659813" sldId="291"/>
        </pc:sldMkLst>
        <pc:spChg chg="mod">
          <ac:chgData name="Lien Meulendijks" userId="f4267973-0303-4fa3-8f79-f0864bfaf52c" providerId="ADAL" clId="{C0282D59-CDBA-447A-8CDF-6F7C53163FC8}" dt="2024-01-08T09:42:27.341" v="175" actId="207"/>
          <ac:spMkLst>
            <pc:docMk/>
            <pc:sldMk cId="2574659813" sldId="291"/>
            <ac:spMk id="2" creationId="{9FA2379D-11F3-890E-23BD-CF1A0FD368E7}"/>
          </ac:spMkLst>
        </pc:spChg>
        <pc:spChg chg="mod">
          <ac:chgData name="Lien Meulendijks" userId="f4267973-0303-4fa3-8f79-f0864bfaf52c" providerId="ADAL" clId="{C0282D59-CDBA-447A-8CDF-6F7C53163FC8}" dt="2024-01-08T11:11:24.219" v="1182" actId="14100"/>
          <ac:spMkLst>
            <pc:docMk/>
            <pc:sldMk cId="2574659813" sldId="291"/>
            <ac:spMk id="6" creationId="{30444D58-55C7-1ED0-9342-A8F819E9598E}"/>
          </ac:spMkLst>
        </pc:spChg>
        <pc:spChg chg="mod">
          <ac:chgData name="Lien Meulendijks" userId="f4267973-0303-4fa3-8f79-f0864bfaf52c" providerId="ADAL" clId="{C0282D59-CDBA-447A-8CDF-6F7C53163FC8}" dt="2024-01-08T09:35:47.478" v="112" actId="207"/>
          <ac:spMkLst>
            <pc:docMk/>
            <pc:sldMk cId="2574659813" sldId="291"/>
            <ac:spMk id="7" creationId="{EC33CA9F-B968-99E0-6380-F1D1B2E941D4}"/>
          </ac:spMkLst>
        </pc:spChg>
        <pc:picChg chg="mod">
          <ac:chgData name="Lien Meulendijks" userId="f4267973-0303-4fa3-8f79-f0864bfaf52c" providerId="ADAL" clId="{C0282D59-CDBA-447A-8CDF-6F7C53163FC8}" dt="2024-01-08T11:10:21.044" v="1170" actId="1035"/>
          <ac:picMkLst>
            <pc:docMk/>
            <pc:sldMk cId="2574659813" sldId="291"/>
            <ac:picMk id="5" creationId="{09AC10B6-57AE-1A14-34C4-3C59F3E8C876}"/>
          </ac:picMkLst>
        </pc:picChg>
      </pc:sldChg>
      <pc:sldChg chg="modSp mod">
        <pc:chgData name="Lien Meulendijks" userId="f4267973-0303-4fa3-8f79-f0864bfaf52c" providerId="ADAL" clId="{C0282D59-CDBA-447A-8CDF-6F7C53163FC8}" dt="2024-01-08T10:19:16.490" v="289" actId="14100"/>
        <pc:sldMkLst>
          <pc:docMk/>
          <pc:sldMk cId="2607903000" sldId="292"/>
        </pc:sldMkLst>
        <pc:spChg chg="mod">
          <ac:chgData name="Lien Meulendijks" userId="f4267973-0303-4fa3-8f79-f0864bfaf52c" providerId="ADAL" clId="{C0282D59-CDBA-447A-8CDF-6F7C53163FC8}" dt="2024-01-08T09:35:43.077" v="111" actId="207"/>
          <ac:spMkLst>
            <pc:docMk/>
            <pc:sldMk cId="2607903000" sldId="292"/>
            <ac:spMk id="3" creationId="{17CB7760-EF00-1618-7EDD-97546C321AD0}"/>
          </ac:spMkLst>
        </pc:spChg>
        <pc:spChg chg="mod">
          <ac:chgData name="Lien Meulendijks" userId="f4267973-0303-4fa3-8f79-f0864bfaf52c" providerId="ADAL" clId="{C0282D59-CDBA-447A-8CDF-6F7C53163FC8}" dt="2024-01-08T10:18:04.809" v="286" actId="14100"/>
          <ac:spMkLst>
            <pc:docMk/>
            <pc:sldMk cId="2607903000" sldId="292"/>
            <ac:spMk id="5" creationId="{C45AABC1-5E46-2AB3-B6AA-CA1DC5ABE81D}"/>
          </ac:spMkLst>
        </pc:spChg>
        <pc:spChg chg="mod">
          <ac:chgData name="Lien Meulendijks" userId="f4267973-0303-4fa3-8f79-f0864bfaf52c" providerId="ADAL" clId="{C0282D59-CDBA-447A-8CDF-6F7C53163FC8}" dt="2024-01-08T10:17:54.515" v="283" actId="14100"/>
          <ac:spMkLst>
            <pc:docMk/>
            <pc:sldMk cId="2607903000" sldId="292"/>
            <ac:spMk id="6" creationId="{30444D58-55C7-1ED0-9342-A8F819E9598E}"/>
          </ac:spMkLst>
        </pc:spChg>
        <pc:picChg chg="mod">
          <ac:chgData name="Lien Meulendijks" userId="f4267973-0303-4fa3-8f79-f0864bfaf52c" providerId="ADAL" clId="{C0282D59-CDBA-447A-8CDF-6F7C53163FC8}" dt="2024-01-08T10:19:16.490" v="289" actId="14100"/>
          <ac:picMkLst>
            <pc:docMk/>
            <pc:sldMk cId="2607903000" sldId="292"/>
            <ac:picMk id="2" creationId="{B6EE7CA0-681C-A7EC-E4EF-ED4A9959ADA1}"/>
          </ac:picMkLst>
        </pc:picChg>
      </pc:sldChg>
      <pc:sldChg chg="modSp mod">
        <pc:chgData name="Lien Meulendijks" userId="f4267973-0303-4fa3-8f79-f0864bfaf52c" providerId="ADAL" clId="{C0282D59-CDBA-447A-8CDF-6F7C53163FC8}" dt="2024-01-08T10:21:45.482" v="315" actId="14100"/>
        <pc:sldMkLst>
          <pc:docMk/>
          <pc:sldMk cId="1372234645" sldId="293"/>
        </pc:sldMkLst>
        <pc:spChg chg="mod">
          <ac:chgData name="Lien Meulendijks" userId="f4267973-0303-4fa3-8f79-f0864bfaf52c" providerId="ADAL" clId="{C0282D59-CDBA-447A-8CDF-6F7C53163FC8}" dt="2024-01-08T09:35:56.428" v="114" actId="208"/>
          <ac:spMkLst>
            <pc:docMk/>
            <pc:sldMk cId="1372234645" sldId="293"/>
            <ac:spMk id="2" creationId="{B4D6D3F4-752F-AB20-EFF1-892ACA160953}"/>
          </ac:spMkLst>
        </pc:spChg>
        <pc:spChg chg="mod">
          <ac:chgData name="Lien Meulendijks" userId="f4267973-0303-4fa3-8f79-f0864bfaf52c" providerId="ADAL" clId="{C0282D59-CDBA-447A-8CDF-6F7C53163FC8}" dt="2024-01-08T10:21:02.626" v="294" actId="14100"/>
          <ac:spMkLst>
            <pc:docMk/>
            <pc:sldMk cId="1372234645" sldId="293"/>
            <ac:spMk id="5" creationId="{C45AABC1-5E46-2AB3-B6AA-CA1DC5ABE81D}"/>
          </ac:spMkLst>
        </pc:spChg>
        <pc:spChg chg="mod">
          <ac:chgData name="Lien Meulendijks" userId="f4267973-0303-4fa3-8f79-f0864bfaf52c" providerId="ADAL" clId="{C0282D59-CDBA-447A-8CDF-6F7C53163FC8}" dt="2024-01-08T10:21:45.482" v="315" actId="14100"/>
          <ac:spMkLst>
            <pc:docMk/>
            <pc:sldMk cId="1372234645" sldId="293"/>
            <ac:spMk id="6" creationId="{30444D58-55C7-1ED0-9342-A8F819E9598E}"/>
          </ac:spMkLst>
        </pc:spChg>
        <pc:picChg chg="mod">
          <ac:chgData name="Lien Meulendijks" userId="f4267973-0303-4fa3-8f79-f0864bfaf52c" providerId="ADAL" clId="{C0282D59-CDBA-447A-8CDF-6F7C53163FC8}" dt="2024-01-08T10:21:27.122" v="313" actId="1036"/>
          <ac:picMkLst>
            <pc:docMk/>
            <pc:sldMk cId="1372234645" sldId="293"/>
            <ac:picMk id="3" creationId="{C3AA3CF8-7229-98F0-A0D1-69D5D0180C8B}"/>
          </ac:picMkLst>
        </pc:picChg>
      </pc:sldChg>
      <pc:sldChg chg="modSp mod">
        <pc:chgData name="Lien Meulendijks" userId="f4267973-0303-4fa3-8f79-f0864bfaf52c" providerId="ADAL" clId="{C0282D59-CDBA-447A-8CDF-6F7C53163FC8}" dt="2024-01-08T09:42:59.748" v="179" actId="207"/>
        <pc:sldMkLst>
          <pc:docMk/>
          <pc:sldMk cId="1072882292" sldId="294"/>
        </pc:sldMkLst>
        <pc:spChg chg="mod">
          <ac:chgData name="Lien Meulendijks" userId="f4267973-0303-4fa3-8f79-f0864bfaf52c" providerId="ADAL" clId="{C0282D59-CDBA-447A-8CDF-6F7C53163FC8}" dt="2024-01-08T09:36:03.848" v="115" actId="207"/>
          <ac:spMkLst>
            <pc:docMk/>
            <pc:sldMk cId="1072882292" sldId="294"/>
            <ac:spMk id="3" creationId="{41282253-0C87-8B42-93EF-BDDD8EF89FC7}"/>
          </ac:spMkLst>
        </pc:spChg>
        <pc:spChg chg="mod">
          <ac:chgData name="Lien Meulendijks" userId="f4267973-0303-4fa3-8f79-f0864bfaf52c" providerId="ADAL" clId="{C0282D59-CDBA-447A-8CDF-6F7C53163FC8}" dt="2024-01-08T09:36:03.848" v="115" actId="207"/>
          <ac:spMkLst>
            <pc:docMk/>
            <pc:sldMk cId="1072882292" sldId="294"/>
            <ac:spMk id="5" creationId="{03666D89-76BE-78FD-A582-DAF2D5D24A5C}"/>
          </ac:spMkLst>
        </pc:spChg>
        <pc:spChg chg="mod">
          <ac:chgData name="Lien Meulendijks" userId="f4267973-0303-4fa3-8f79-f0864bfaf52c" providerId="ADAL" clId="{C0282D59-CDBA-447A-8CDF-6F7C53163FC8}" dt="2024-01-08T09:42:59.748" v="179" actId="207"/>
          <ac:spMkLst>
            <pc:docMk/>
            <pc:sldMk cId="1072882292" sldId="294"/>
            <ac:spMk id="6" creationId="{7DA0B9AF-402F-3ECF-A939-43EEC4CF4EC2}"/>
          </ac:spMkLst>
        </pc:spChg>
        <pc:spChg chg="mod">
          <ac:chgData name="Lien Meulendijks" userId="f4267973-0303-4fa3-8f79-f0864bfaf52c" providerId="ADAL" clId="{C0282D59-CDBA-447A-8CDF-6F7C53163FC8}" dt="2024-01-08T09:42:59.748" v="179" actId="207"/>
          <ac:spMkLst>
            <pc:docMk/>
            <pc:sldMk cId="1072882292" sldId="294"/>
            <ac:spMk id="7" creationId="{DB5CB619-166B-8E2F-FC31-C9B4E00369E0}"/>
          </ac:spMkLst>
        </pc:spChg>
        <pc:spChg chg="mod">
          <ac:chgData name="Lien Meulendijks" userId="f4267973-0303-4fa3-8f79-f0864bfaf52c" providerId="ADAL" clId="{C0282D59-CDBA-447A-8CDF-6F7C53163FC8}" dt="2024-01-08T09:42:59.748" v="179" actId="207"/>
          <ac:spMkLst>
            <pc:docMk/>
            <pc:sldMk cId="1072882292" sldId="294"/>
            <ac:spMk id="8" creationId="{C922A463-AE96-B718-C263-4DFC2C16E23D}"/>
          </ac:spMkLst>
        </pc:spChg>
        <pc:spChg chg="mod">
          <ac:chgData name="Lien Meulendijks" userId="f4267973-0303-4fa3-8f79-f0864bfaf52c" providerId="ADAL" clId="{C0282D59-CDBA-447A-8CDF-6F7C53163FC8}" dt="2024-01-08T09:42:59.748" v="179" actId="207"/>
          <ac:spMkLst>
            <pc:docMk/>
            <pc:sldMk cId="1072882292" sldId="294"/>
            <ac:spMk id="9" creationId="{745FA215-D9DA-8D6C-014F-47A46F93F26B}"/>
          </ac:spMkLst>
        </pc:spChg>
        <pc:spChg chg="mod">
          <ac:chgData name="Lien Meulendijks" userId="f4267973-0303-4fa3-8f79-f0864bfaf52c" providerId="ADAL" clId="{C0282D59-CDBA-447A-8CDF-6F7C53163FC8}" dt="2024-01-08T09:42:53.500" v="178" actId="207"/>
          <ac:spMkLst>
            <pc:docMk/>
            <pc:sldMk cId="1072882292" sldId="294"/>
            <ac:spMk id="10" creationId="{0F1F5DE0-B68F-D504-BD31-78EB73408589}"/>
          </ac:spMkLst>
        </pc:spChg>
      </pc:sldChg>
      <pc:sldChg chg="modSp mod">
        <pc:chgData name="Lien Meulendijks" userId="f4267973-0303-4fa3-8f79-f0864bfaf52c" providerId="ADAL" clId="{C0282D59-CDBA-447A-8CDF-6F7C53163FC8}" dt="2024-01-08T11:11:31.789" v="1185" actId="14100"/>
        <pc:sldMkLst>
          <pc:docMk/>
          <pc:sldMk cId="3604157724" sldId="295"/>
        </pc:sldMkLst>
        <pc:spChg chg="mod">
          <ac:chgData name="Lien Meulendijks" userId="f4267973-0303-4fa3-8f79-f0864bfaf52c" providerId="ADAL" clId="{C0282D59-CDBA-447A-8CDF-6F7C53163FC8}" dt="2024-01-08T09:43:07.565" v="180" actId="207"/>
          <ac:spMkLst>
            <pc:docMk/>
            <pc:sldMk cId="3604157724" sldId="295"/>
            <ac:spMk id="2" creationId="{9FA2379D-11F3-890E-23BD-CF1A0FD368E7}"/>
          </ac:spMkLst>
        </pc:spChg>
        <pc:spChg chg="mod">
          <ac:chgData name="Lien Meulendijks" userId="f4267973-0303-4fa3-8f79-f0864bfaf52c" providerId="ADAL" clId="{C0282D59-CDBA-447A-8CDF-6F7C53163FC8}" dt="2024-01-08T11:11:31.789" v="1185" actId="14100"/>
          <ac:spMkLst>
            <pc:docMk/>
            <pc:sldMk cId="3604157724" sldId="295"/>
            <ac:spMk id="6" creationId="{30444D58-55C7-1ED0-9342-A8F819E9598E}"/>
          </ac:spMkLst>
        </pc:spChg>
        <pc:spChg chg="mod">
          <ac:chgData name="Lien Meulendijks" userId="f4267973-0303-4fa3-8f79-f0864bfaf52c" providerId="ADAL" clId="{C0282D59-CDBA-447A-8CDF-6F7C53163FC8}" dt="2024-01-08T09:36:08.013" v="116" actId="207"/>
          <ac:spMkLst>
            <pc:docMk/>
            <pc:sldMk cId="3604157724" sldId="295"/>
            <ac:spMk id="7" creationId="{5B6EF5FC-B9B9-43E0-7CCC-B65FCC051480}"/>
          </ac:spMkLst>
        </pc:spChg>
      </pc:sldChg>
      <pc:sldChg chg="modSp mod">
        <pc:chgData name="Lien Meulendijks" userId="f4267973-0303-4fa3-8f79-f0864bfaf52c" providerId="ADAL" clId="{C0282D59-CDBA-447A-8CDF-6F7C53163FC8}" dt="2024-01-08T10:56:49.468" v="910" actId="14100"/>
        <pc:sldMkLst>
          <pc:docMk/>
          <pc:sldMk cId="1642798274" sldId="296"/>
        </pc:sldMkLst>
        <pc:spChg chg="mod">
          <ac:chgData name="Lien Meulendijks" userId="f4267973-0303-4fa3-8f79-f0864bfaf52c" providerId="ADAL" clId="{C0282D59-CDBA-447A-8CDF-6F7C53163FC8}" dt="2024-01-08T09:43:29.693" v="183" actId="207"/>
          <ac:spMkLst>
            <pc:docMk/>
            <pc:sldMk cId="1642798274" sldId="296"/>
            <ac:spMk id="2" creationId="{9FA2379D-11F3-890E-23BD-CF1A0FD368E7}"/>
          </ac:spMkLst>
        </pc:spChg>
        <pc:spChg chg="mod">
          <ac:chgData name="Lien Meulendijks" userId="f4267973-0303-4fa3-8f79-f0864bfaf52c" providerId="ADAL" clId="{C0282D59-CDBA-447A-8CDF-6F7C53163FC8}" dt="2024-01-08T10:56:49.468" v="910" actId="14100"/>
          <ac:spMkLst>
            <pc:docMk/>
            <pc:sldMk cId="1642798274" sldId="296"/>
            <ac:spMk id="6" creationId="{30444D58-55C7-1ED0-9342-A8F819E9598E}"/>
          </ac:spMkLst>
        </pc:spChg>
        <pc:spChg chg="mod">
          <ac:chgData name="Lien Meulendijks" userId="f4267973-0303-4fa3-8f79-f0864bfaf52c" providerId="ADAL" clId="{C0282D59-CDBA-447A-8CDF-6F7C53163FC8}" dt="2024-01-08T09:36:17.678" v="118" actId="207"/>
          <ac:spMkLst>
            <pc:docMk/>
            <pc:sldMk cId="1642798274" sldId="296"/>
            <ac:spMk id="7" creationId="{CBCEE026-C803-50F3-17B5-9E072DD416BE}"/>
          </ac:spMkLst>
        </pc:spChg>
        <pc:picChg chg="mod">
          <ac:chgData name="Lien Meulendijks" userId="f4267973-0303-4fa3-8f79-f0864bfaf52c" providerId="ADAL" clId="{C0282D59-CDBA-447A-8CDF-6F7C53163FC8}" dt="2024-01-08T10:56:03.995" v="905" actId="14100"/>
          <ac:picMkLst>
            <pc:docMk/>
            <pc:sldMk cId="1642798274" sldId="296"/>
            <ac:picMk id="3" creationId="{ECE5EE6C-BCD0-E4CA-A576-94CCD743175B}"/>
          </ac:picMkLst>
        </pc:picChg>
      </pc:sldChg>
      <pc:sldChg chg="modSp mod">
        <pc:chgData name="Lien Meulendijks" userId="f4267973-0303-4fa3-8f79-f0864bfaf52c" providerId="ADAL" clId="{C0282D59-CDBA-447A-8CDF-6F7C53163FC8}" dt="2024-01-08T16:10:52.439" v="1225" actId="20577"/>
        <pc:sldMkLst>
          <pc:docMk/>
          <pc:sldMk cId="1807631916" sldId="297"/>
        </pc:sldMkLst>
        <pc:spChg chg="mod">
          <ac:chgData name="Lien Meulendijks" userId="f4267973-0303-4fa3-8f79-f0864bfaf52c" providerId="ADAL" clId="{C0282D59-CDBA-447A-8CDF-6F7C53163FC8}" dt="2024-01-08T09:36:13.924" v="117" actId="207"/>
          <ac:spMkLst>
            <pc:docMk/>
            <pc:sldMk cId="1807631916" sldId="297"/>
            <ac:spMk id="3" creationId="{9AEB543F-1DCD-F283-B648-F0A8AEFBFF57}"/>
          </ac:spMkLst>
        </pc:spChg>
        <pc:spChg chg="mod">
          <ac:chgData name="Lien Meulendijks" userId="f4267973-0303-4fa3-8f79-f0864bfaf52c" providerId="ADAL" clId="{C0282D59-CDBA-447A-8CDF-6F7C53163FC8}" dt="2024-01-08T16:10:52.439" v="1225" actId="20577"/>
          <ac:spMkLst>
            <pc:docMk/>
            <pc:sldMk cId="1807631916" sldId="297"/>
            <ac:spMk id="5" creationId="{C45AABC1-5E46-2AB3-B6AA-CA1DC5ABE81D}"/>
          </ac:spMkLst>
        </pc:spChg>
        <pc:spChg chg="mod">
          <ac:chgData name="Lien Meulendijks" userId="f4267973-0303-4fa3-8f79-f0864bfaf52c" providerId="ADAL" clId="{C0282D59-CDBA-447A-8CDF-6F7C53163FC8}" dt="2024-01-08T16:10:31.302" v="1223" actId="20577"/>
          <ac:spMkLst>
            <pc:docMk/>
            <pc:sldMk cId="1807631916" sldId="297"/>
            <ac:spMk id="6" creationId="{30444D58-55C7-1ED0-9342-A8F819E9598E}"/>
          </ac:spMkLst>
        </pc:spChg>
      </pc:sldChg>
      <pc:sldChg chg="modSp mod">
        <pc:chgData name="Lien Meulendijks" userId="f4267973-0303-4fa3-8f79-f0864bfaf52c" providerId="ADAL" clId="{C0282D59-CDBA-447A-8CDF-6F7C53163FC8}" dt="2024-01-08T10:25:09.554" v="379" actId="6549"/>
        <pc:sldMkLst>
          <pc:docMk/>
          <pc:sldMk cId="511809518" sldId="298"/>
        </pc:sldMkLst>
        <pc:spChg chg="mod">
          <ac:chgData name="Lien Meulendijks" userId="f4267973-0303-4fa3-8f79-f0864bfaf52c" providerId="ADAL" clId="{C0282D59-CDBA-447A-8CDF-6F7C53163FC8}" dt="2024-01-08T10:24:13.970" v="367" actId="1035"/>
          <ac:spMkLst>
            <pc:docMk/>
            <pc:sldMk cId="511809518" sldId="298"/>
            <ac:spMk id="3" creationId="{C6296A05-227C-05E1-F5C0-0B936C708FCF}"/>
          </ac:spMkLst>
        </pc:spChg>
        <pc:spChg chg="mod">
          <ac:chgData name="Lien Meulendijks" userId="f4267973-0303-4fa3-8f79-f0864bfaf52c" providerId="ADAL" clId="{C0282D59-CDBA-447A-8CDF-6F7C53163FC8}" dt="2024-01-08T10:23:41.938" v="351" actId="14100"/>
          <ac:spMkLst>
            <pc:docMk/>
            <pc:sldMk cId="511809518" sldId="298"/>
            <ac:spMk id="5" creationId="{C45AABC1-5E46-2AB3-B6AA-CA1DC5ABE81D}"/>
          </ac:spMkLst>
        </pc:spChg>
        <pc:spChg chg="mod">
          <ac:chgData name="Lien Meulendijks" userId="f4267973-0303-4fa3-8f79-f0864bfaf52c" providerId="ADAL" clId="{C0282D59-CDBA-447A-8CDF-6F7C53163FC8}" dt="2024-01-08T10:25:09.554" v="379" actId="6549"/>
          <ac:spMkLst>
            <pc:docMk/>
            <pc:sldMk cId="511809518" sldId="298"/>
            <ac:spMk id="6" creationId="{30444D58-55C7-1ED0-9342-A8F819E9598E}"/>
          </ac:spMkLst>
        </pc:spChg>
        <pc:picChg chg="mod">
          <ac:chgData name="Lien Meulendijks" userId="f4267973-0303-4fa3-8f79-f0864bfaf52c" providerId="ADAL" clId="{C0282D59-CDBA-447A-8CDF-6F7C53163FC8}" dt="2024-01-08T10:23:07.877" v="343" actId="1036"/>
          <ac:picMkLst>
            <pc:docMk/>
            <pc:sldMk cId="511809518" sldId="298"/>
            <ac:picMk id="2" creationId="{D1503AE6-83F9-C14F-B9BB-3906AD424D17}"/>
          </ac:picMkLst>
        </pc:picChg>
      </pc:sldChg>
      <pc:sldChg chg="modSp mod">
        <pc:chgData name="Lien Meulendijks" userId="f4267973-0303-4fa3-8f79-f0864bfaf52c" providerId="ADAL" clId="{C0282D59-CDBA-447A-8CDF-6F7C53163FC8}" dt="2024-01-08T09:44:04.753" v="187" actId="207"/>
        <pc:sldMkLst>
          <pc:docMk/>
          <pc:sldMk cId="2997899990" sldId="300"/>
        </pc:sldMkLst>
        <pc:spChg chg="mod">
          <ac:chgData name="Lien Meulendijks" userId="f4267973-0303-4fa3-8f79-f0864bfaf52c" providerId="ADAL" clId="{C0282D59-CDBA-447A-8CDF-6F7C53163FC8}" dt="2024-01-08T09:36:27.620" v="120" actId="207"/>
          <ac:spMkLst>
            <pc:docMk/>
            <pc:sldMk cId="2997899990" sldId="300"/>
            <ac:spMk id="3" creationId="{41282253-0C87-8B42-93EF-BDDD8EF89FC7}"/>
          </ac:spMkLst>
        </pc:spChg>
        <pc:spChg chg="mod">
          <ac:chgData name="Lien Meulendijks" userId="f4267973-0303-4fa3-8f79-f0864bfaf52c" providerId="ADAL" clId="{C0282D59-CDBA-447A-8CDF-6F7C53163FC8}" dt="2024-01-08T09:36:27.620" v="120" actId="207"/>
          <ac:spMkLst>
            <pc:docMk/>
            <pc:sldMk cId="2997899990" sldId="300"/>
            <ac:spMk id="5" creationId="{03666D89-76BE-78FD-A582-DAF2D5D24A5C}"/>
          </ac:spMkLst>
        </pc:spChg>
        <pc:spChg chg="mod">
          <ac:chgData name="Lien Meulendijks" userId="f4267973-0303-4fa3-8f79-f0864bfaf52c" providerId="ADAL" clId="{C0282D59-CDBA-447A-8CDF-6F7C53163FC8}" dt="2024-01-08T09:44:04.753" v="187" actId="207"/>
          <ac:spMkLst>
            <pc:docMk/>
            <pc:sldMk cId="2997899990" sldId="300"/>
            <ac:spMk id="6" creationId="{7DA0B9AF-402F-3ECF-A939-43EEC4CF4EC2}"/>
          </ac:spMkLst>
        </pc:spChg>
        <pc:spChg chg="mod">
          <ac:chgData name="Lien Meulendijks" userId="f4267973-0303-4fa3-8f79-f0864bfaf52c" providerId="ADAL" clId="{C0282D59-CDBA-447A-8CDF-6F7C53163FC8}" dt="2024-01-08T09:44:04.753" v="187" actId="207"/>
          <ac:spMkLst>
            <pc:docMk/>
            <pc:sldMk cId="2997899990" sldId="300"/>
            <ac:spMk id="7" creationId="{DB5CB619-166B-8E2F-FC31-C9B4E00369E0}"/>
          </ac:spMkLst>
        </pc:spChg>
        <pc:spChg chg="mod">
          <ac:chgData name="Lien Meulendijks" userId="f4267973-0303-4fa3-8f79-f0864bfaf52c" providerId="ADAL" clId="{C0282D59-CDBA-447A-8CDF-6F7C53163FC8}" dt="2024-01-08T09:44:04.753" v="187" actId="207"/>
          <ac:spMkLst>
            <pc:docMk/>
            <pc:sldMk cId="2997899990" sldId="300"/>
            <ac:spMk id="8" creationId="{C922A463-AE96-B718-C263-4DFC2C16E23D}"/>
          </ac:spMkLst>
        </pc:spChg>
        <pc:spChg chg="mod">
          <ac:chgData name="Lien Meulendijks" userId="f4267973-0303-4fa3-8f79-f0864bfaf52c" providerId="ADAL" clId="{C0282D59-CDBA-447A-8CDF-6F7C53163FC8}" dt="2024-01-08T09:44:04.753" v="187" actId="207"/>
          <ac:spMkLst>
            <pc:docMk/>
            <pc:sldMk cId="2997899990" sldId="300"/>
            <ac:spMk id="9" creationId="{745FA215-D9DA-8D6C-014F-47A46F93F26B}"/>
          </ac:spMkLst>
        </pc:spChg>
        <pc:spChg chg="mod">
          <ac:chgData name="Lien Meulendijks" userId="f4267973-0303-4fa3-8f79-f0864bfaf52c" providerId="ADAL" clId="{C0282D59-CDBA-447A-8CDF-6F7C53163FC8}" dt="2024-01-08T09:43:54.262" v="186" actId="207"/>
          <ac:spMkLst>
            <pc:docMk/>
            <pc:sldMk cId="2997899990" sldId="300"/>
            <ac:spMk id="10" creationId="{0F1F5DE0-B68F-D504-BD31-78EB73408589}"/>
          </ac:spMkLst>
        </pc:spChg>
      </pc:sldChg>
      <pc:sldChg chg="modSp mod">
        <pc:chgData name="Lien Meulendijks" userId="f4267973-0303-4fa3-8f79-f0864bfaf52c" providerId="ADAL" clId="{C0282D59-CDBA-447A-8CDF-6F7C53163FC8}" dt="2024-01-08T11:11:52.683" v="1188" actId="14100"/>
        <pc:sldMkLst>
          <pc:docMk/>
          <pc:sldMk cId="4112214497" sldId="301"/>
        </pc:sldMkLst>
        <pc:spChg chg="mod">
          <ac:chgData name="Lien Meulendijks" userId="f4267973-0303-4fa3-8f79-f0864bfaf52c" providerId="ADAL" clId="{C0282D59-CDBA-447A-8CDF-6F7C53163FC8}" dt="2024-01-08T09:45:30.709" v="199" actId="207"/>
          <ac:spMkLst>
            <pc:docMk/>
            <pc:sldMk cId="4112214497" sldId="301"/>
            <ac:spMk id="2" creationId="{9FA2379D-11F3-890E-23BD-CF1A0FD368E7}"/>
          </ac:spMkLst>
        </pc:spChg>
        <pc:spChg chg="mod">
          <ac:chgData name="Lien Meulendijks" userId="f4267973-0303-4fa3-8f79-f0864bfaf52c" providerId="ADAL" clId="{C0282D59-CDBA-447A-8CDF-6F7C53163FC8}" dt="2024-01-08T11:11:52.683" v="1188" actId="14100"/>
          <ac:spMkLst>
            <pc:docMk/>
            <pc:sldMk cId="4112214497" sldId="301"/>
            <ac:spMk id="6" creationId="{30444D58-55C7-1ED0-9342-A8F819E9598E}"/>
          </ac:spMkLst>
        </pc:spChg>
        <pc:spChg chg="mod">
          <ac:chgData name="Lien Meulendijks" userId="f4267973-0303-4fa3-8f79-f0864bfaf52c" providerId="ADAL" clId="{C0282D59-CDBA-447A-8CDF-6F7C53163FC8}" dt="2024-01-08T09:36:41.814" v="123" actId="207"/>
          <ac:spMkLst>
            <pc:docMk/>
            <pc:sldMk cId="4112214497" sldId="301"/>
            <ac:spMk id="7" creationId="{0D164C62-24D7-E689-7A69-BED76786B58B}"/>
          </ac:spMkLst>
        </pc:spChg>
        <pc:picChg chg="mod">
          <ac:chgData name="Lien Meulendijks" userId="f4267973-0303-4fa3-8f79-f0864bfaf52c" providerId="ADAL" clId="{C0282D59-CDBA-447A-8CDF-6F7C53163FC8}" dt="2024-01-08T10:58:36.922" v="940" actId="1036"/>
          <ac:picMkLst>
            <pc:docMk/>
            <pc:sldMk cId="4112214497" sldId="301"/>
            <ac:picMk id="4" creationId="{34D25EC2-3CD4-F5A9-8434-540BBAB555C4}"/>
          </ac:picMkLst>
        </pc:picChg>
      </pc:sldChg>
      <pc:sldChg chg="modSp mod">
        <pc:chgData name="Lien Meulendijks" userId="f4267973-0303-4fa3-8f79-f0864bfaf52c" providerId="ADAL" clId="{C0282D59-CDBA-447A-8CDF-6F7C53163FC8}" dt="2024-01-08T14:43:53.910" v="1209" actId="1362"/>
        <pc:sldMkLst>
          <pc:docMk/>
          <pc:sldMk cId="4213772129" sldId="302"/>
        </pc:sldMkLst>
        <pc:spChg chg="mod">
          <ac:chgData name="Lien Meulendijks" userId="f4267973-0303-4fa3-8f79-f0864bfaf52c" providerId="ADAL" clId="{C0282D59-CDBA-447A-8CDF-6F7C53163FC8}" dt="2024-01-08T09:44:19.117" v="188" actId="207"/>
          <ac:spMkLst>
            <pc:docMk/>
            <pc:sldMk cId="4213772129" sldId="302"/>
            <ac:spMk id="2" creationId="{9FA2379D-11F3-890E-23BD-CF1A0FD368E7}"/>
          </ac:spMkLst>
        </pc:spChg>
        <pc:spChg chg="mod">
          <ac:chgData name="Lien Meulendijks" userId="f4267973-0303-4fa3-8f79-f0864bfaf52c" providerId="ADAL" clId="{C0282D59-CDBA-447A-8CDF-6F7C53163FC8}" dt="2024-01-08T11:11:41.452" v="1187" actId="27636"/>
          <ac:spMkLst>
            <pc:docMk/>
            <pc:sldMk cId="4213772129" sldId="302"/>
            <ac:spMk id="6" creationId="{30444D58-55C7-1ED0-9342-A8F819E9598E}"/>
          </ac:spMkLst>
        </pc:spChg>
        <pc:spChg chg="mod">
          <ac:chgData name="Lien Meulendijks" userId="f4267973-0303-4fa3-8f79-f0864bfaf52c" providerId="ADAL" clId="{C0282D59-CDBA-447A-8CDF-6F7C53163FC8}" dt="2024-01-08T09:36:31.651" v="121" actId="207"/>
          <ac:spMkLst>
            <pc:docMk/>
            <pc:sldMk cId="4213772129" sldId="302"/>
            <ac:spMk id="7" creationId="{EDE92120-2581-709C-41E4-7AE26B911D25}"/>
          </ac:spMkLst>
        </pc:spChg>
        <pc:picChg chg="mod">
          <ac:chgData name="Lien Meulendijks" userId="f4267973-0303-4fa3-8f79-f0864bfaf52c" providerId="ADAL" clId="{C0282D59-CDBA-447A-8CDF-6F7C53163FC8}" dt="2024-01-08T14:43:53.910" v="1209" actId="1362"/>
          <ac:picMkLst>
            <pc:docMk/>
            <pc:sldMk cId="4213772129" sldId="302"/>
            <ac:picMk id="4" creationId="{A3BF995B-AD68-06A8-93DD-3F038E0738DC}"/>
          </ac:picMkLst>
        </pc:picChg>
      </pc:sldChg>
      <pc:sldChg chg="delSp modSp mod">
        <pc:chgData name="Lien Meulendijks" userId="f4267973-0303-4fa3-8f79-f0864bfaf52c" providerId="ADAL" clId="{C0282D59-CDBA-447A-8CDF-6F7C53163FC8}" dt="2024-01-08T10:30:27.939" v="413" actId="2710"/>
        <pc:sldMkLst>
          <pc:docMk/>
          <pc:sldMk cId="3787044318" sldId="303"/>
        </pc:sldMkLst>
        <pc:spChg chg="mod">
          <ac:chgData name="Lien Meulendijks" userId="f4267973-0303-4fa3-8f79-f0864bfaf52c" providerId="ADAL" clId="{C0282D59-CDBA-447A-8CDF-6F7C53163FC8}" dt="2024-01-08T09:36:38.197" v="122" actId="207"/>
          <ac:spMkLst>
            <pc:docMk/>
            <pc:sldMk cId="3787044318" sldId="303"/>
            <ac:spMk id="2" creationId="{4D1DA6BF-F0D0-C870-9BCA-44846F546A41}"/>
          </ac:spMkLst>
        </pc:spChg>
        <pc:spChg chg="del mod">
          <ac:chgData name="Lien Meulendijks" userId="f4267973-0303-4fa3-8f79-f0864bfaf52c" providerId="ADAL" clId="{C0282D59-CDBA-447A-8CDF-6F7C53163FC8}" dt="2024-01-08T09:44:45.841" v="193" actId="478"/>
          <ac:spMkLst>
            <pc:docMk/>
            <pc:sldMk cId="3787044318" sldId="303"/>
            <ac:spMk id="4" creationId="{EE88638C-1B76-6C82-DBA3-08EB6B982BB9}"/>
          </ac:spMkLst>
        </pc:spChg>
        <pc:spChg chg="mod">
          <ac:chgData name="Lien Meulendijks" userId="f4267973-0303-4fa3-8f79-f0864bfaf52c" providerId="ADAL" clId="{C0282D59-CDBA-447A-8CDF-6F7C53163FC8}" dt="2024-01-08T10:25:37.088" v="408" actId="27636"/>
          <ac:spMkLst>
            <pc:docMk/>
            <pc:sldMk cId="3787044318" sldId="303"/>
            <ac:spMk id="5" creationId="{C45AABC1-5E46-2AB3-B6AA-CA1DC5ABE81D}"/>
          </ac:spMkLst>
        </pc:spChg>
        <pc:spChg chg="mod">
          <ac:chgData name="Lien Meulendijks" userId="f4267973-0303-4fa3-8f79-f0864bfaf52c" providerId="ADAL" clId="{C0282D59-CDBA-447A-8CDF-6F7C53163FC8}" dt="2024-01-08T10:30:27.939" v="413" actId="2710"/>
          <ac:spMkLst>
            <pc:docMk/>
            <pc:sldMk cId="3787044318" sldId="303"/>
            <ac:spMk id="6" creationId="{30444D58-55C7-1ED0-9342-A8F819E9598E}"/>
          </ac:spMkLst>
        </pc:spChg>
        <pc:picChg chg="mod">
          <ac:chgData name="Lien Meulendijks" userId="f4267973-0303-4fa3-8f79-f0864bfaf52c" providerId="ADAL" clId="{C0282D59-CDBA-447A-8CDF-6F7C53163FC8}" dt="2024-01-08T10:25:29.218" v="404" actId="1036"/>
          <ac:picMkLst>
            <pc:docMk/>
            <pc:sldMk cId="3787044318" sldId="303"/>
            <ac:picMk id="3" creationId="{B7D98B48-71A0-3B08-C2FF-2D39EFC4AA32}"/>
          </ac:picMkLst>
        </pc:picChg>
      </pc:sldChg>
      <pc:sldChg chg="modSp mod">
        <pc:chgData name="Lien Meulendijks" userId="f4267973-0303-4fa3-8f79-f0864bfaf52c" providerId="ADAL" clId="{C0282D59-CDBA-447A-8CDF-6F7C53163FC8}" dt="2024-01-08T16:15:05.830" v="1321" actId="20577"/>
        <pc:sldMkLst>
          <pc:docMk/>
          <pc:sldMk cId="3169469187" sldId="304"/>
        </pc:sldMkLst>
        <pc:spChg chg="mod">
          <ac:chgData name="Lien Meulendijks" userId="f4267973-0303-4fa3-8f79-f0864bfaf52c" providerId="ADAL" clId="{C0282D59-CDBA-447A-8CDF-6F7C53163FC8}" dt="2024-01-08T16:14:26.679" v="1305" actId="1076"/>
          <ac:spMkLst>
            <pc:docMk/>
            <pc:sldMk cId="3169469187" sldId="304"/>
            <ac:spMk id="2" creationId="{EE63DFEB-282A-1F36-F5BA-52B535DE1F4C}"/>
          </ac:spMkLst>
        </pc:spChg>
        <pc:spChg chg="mod">
          <ac:chgData name="Lien Meulendijks" userId="f4267973-0303-4fa3-8f79-f0864bfaf52c" providerId="ADAL" clId="{C0282D59-CDBA-447A-8CDF-6F7C53163FC8}" dt="2024-01-08T16:14:42.726" v="1318" actId="1076"/>
          <ac:spMkLst>
            <pc:docMk/>
            <pc:sldMk cId="3169469187" sldId="304"/>
            <ac:spMk id="5" creationId="{C45AABC1-5E46-2AB3-B6AA-CA1DC5ABE81D}"/>
          </ac:spMkLst>
        </pc:spChg>
        <pc:spChg chg="mod">
          <ac:chgData name="Lien Meulendijks" userId="f4267973-0303-4fa3-8f79-f0864bfaf52c" providerId="ADAL" clId="{C0282D59-CDBA-447A-8CDF-6F7C53163FC8}" dt="2024-01-08T16:15:05.830" v="1321" actId="20577"/>
          <ac:spMkLst>
            <pc:docMk/>
            <pc:sldMk cId="3169469187" sldId="304"/>
            <ac:spMk id="6" creationId="{30444D58-55C7-1ED0-9342-A8F819E9598E}"/>
          </ac:spMkLst>
        </pc:spChg>
        <pc:picChg chg="mod">
          <ac:chgData name="Lien Meulendijks" userId="f4267973-0303-4fa3-8f79-f0864bfaf52c" providerId="ADAL" clId="{C0282D59-CDBA-447A-8CDF-6F7C53163FC8}" dt="2024-01-08T16:14:38.246" v="1317" actId="1036"/>
          <ac:picMkLst>
            <pc:docMk/>
            <pc:sldMk cId="3169469187" sldId="304"/>
            <ac:picMk id="3" creationId="{B40C9DF6-2CE0-2FD6-FABE-18047A24124D}"/>
          </ac:picMkLst>
        </pc:picChg>
      </pc:sldChg>
      <pc:sldChg chg="modSp mod">
        <pc:chgData name="Lien Meulendijks" userId="f4267973-0303-4fa3-8f79-f0864bfaf52c" providerId="ADAL" clId="{C0282D59-CDBA-447A-8CDF-6F7C53163FC8}" dt="2024-01-08T09:46:06.139" v="203" actId="207"/>
        <pc:sldMkLst>
          <pc:docMk/>
          <pc:sldMk cId="230049725" sldId="305"/>
        </pc:sldMkLst>
        <pc:spChg chg="mod">
          <ac:chgData name="Lien Meulendijks" userId="f4267973-0303-4fa3-8f79-f0864bfaf52c" providerId="ADAL" clId="{C0282D59-CDBA-447A-8CDF-6F7C53163FC8}" dt="2024-01-08T09:36:53.980" v="125" actId="207"/>
          <ac:spMkLst>
            <pc:docMk/>
            <pc:sldMk cId="230049725" sldId="305"/>
            <ac:spMk id="3" creationId="{41282253-0C87-8B42-93EF-BDDD8EF89FC7}"/>
          </ac:spMkLst>
        </pc:spChg>
        <pc:spChg chg="mod">
          <ac:chgData name="Lien Meulendijks" userId="f4267973-0303-4fa3-8f79-f0864bfaf52c" providerId="ADAL" clId="{C0282D59-CDBA-447A-8CDF-6F7C53163FC8}" dt="2024-01-08T09:45:59.181" v="202" actId="207"/>
          <ac:spMkLst>
            <pc:docMk/>
            <pc:sldMk cId="230049725" sldId="305"/>
            <ac:spMk id="4" creationId="{F06636B7-A711-9107-E8B8-3BFB258E84E7}"/>
          </ac:spMkLst>
        </pc:spChg>
        <pc:spChg chg="mod">
          <ac:chgData name="Lien Meulendijks" userId="f4267973-0303-4fa3-8f79-f0864bfaf52c" providerId="ADAL" clId="{C0282D59-CDBA-447A-8CDF-6F7C53163FC8}" dt="2024-01-08T09:36:53.980" v="125" actId="207"/>
          <ac:spMkLst>
            <pc:docMk/>
            <pc:sldMk cId="230049725" sldId="305"/>
            <ac:spMk id="5" creationId="{03666D89-76BE-78FD-A582-DAF2D5D24A5C}"/>
          </ac:spMkLst>
        </pc:spChg>
        <pc:spChg chg="mod">
          <ac:chgData name="Lien Meulendijks" userId="f4267973-0303-4fa3-8f79-f0864bfaf52c" providerId="ADAL" clId="{C0282D59-CDBA-447A-8CDF-6F7C53163FC8}" dt="2024-01-08T09:46:06.139" v="203" actId="207"/>
          <ac:spMkLst>
            <pc:docMk/>
            <pc:sldMk cId="230049725" sldId="305"/>
            <ac:spMk id="6" creationId="{7DA0B9AF-402F-3ECF-A939-43EEC4CF4EC2}"/>
          </ac:spMkLst>
        </pc:spChg>
        <pc:spChg chg="mod">
          <ac:chgData name="Lien Meulendijks" userId="f4267973-0303-4fa3-8f79-f0864bfaf52c" providerId="ADAL" clId="{C0282D59-CDBA-447A-8CDF-6F7C53163FC8}" dt="2024-01-08T09:46:06.139" v="203" actId="207"/>
          <ac:spMkLst>
            <pc:docMk/>
            <pc:sldMk cId="230049725" sldId="305"/>
            <ac:spMk id="7" creationId="{DB5CB619-166B-8E2F-FC31-C9B4E00369E0}"/>
          </ac:spMkLst>
        </pc:spChg>
        <pc:spChg chg="mod">
          <ac:chgData name="Lien Meulendijks" userId="f4267973-0303-4fa3-8f79-f0864bfaf52c" providerId="ADAL" clId="{C0282D59-CDBA-447A-8CDF-6F7C53163FC8}" dt="2024-01-08T09:46:06.139" v="203" actId="207"/>
          <ac:spMkLst>
            <pc:docMk/>
            <pc:sldMk cId="230049725" sldId="305"/>
            <ac:spMk id="8" creationId="{C922A463-AE96-B718-C263-4DFC2C16E23D}"/>
          </ac:spMkLst>
        </pc:spChg>
        <pc:spChg chg="mod">
          <ac:chgData name="Lien Meulendijks" userId="f4267973-0303-4fa3-8f79-f0864bfaf52c" providerId="ADAL" clId="{C0282D59-CDBA-447A-8CDF-6F7C53163FC8}" dt="2024-01-08T09:46:06.139" v="203" actId="207"/>
          <ac:spMkLst>
            <pc:docMk/>
            <pc:sldMk cId="230049725" sldId="305"/>
            <ac:spMk id="9" creationId="{745FA215-D9DA-8D6C-014F-47A46F93F26B}"/>
          </ac:spMkLst>
        </pc:spChg>
      </pc:sldChg>
      <pc:sldChg chg="modSp mod">
        <pc:chgData name="Lien Meulendijks" userId="f4267973-0303-4fa3-8f79-f0864bfaf52c" providerId="ADAL" clId="{C0282D59-CDBA-447A-8CDF-6F7C53163FC8}" dt="2024-01-08T09:48:06.317" v="217" actId="207"/>
        <pc:sldMkLst>
          <pc:docMk/>
          <pc:sldMk cId="2223763961" sldId="306"/>
        </pc:sldMkLst>
        <pc:spChg chg="mod">
          <ac:chgData name="Lien Meulendijks" userId="f4267973-0303-4fa3-8f79-f0864bfaf52c" providerId="ADAL" clId="{C0282D59-CDBA-447A-8CDF-6F7C53163FC8}" dt="2024-01-08T09:37:15.191" v="130" actId="207"/>
          <ac:spMkLst>
            <pc:docMk/>
            <pc:sldMk cId="2223763961" sldId="306"/>
            <ac:spMk id="3" creationId="{41282253-0C87-8B42-93EF-BDDD8EF89FC7}"/>
          </ac:spMkLst>
        </pc:spChg>
        <pc:spChg chg="mod">
          <ac:chgData name="Lien Meulendijks" userId="f4267973-0303-4fa3-8f79-f0864bfaf52c" providerId="ADAL" clId="{C0282D59-CDBA-447A-8CDF-6F7C53163FC8}" dt="2024-01-08T09:47:59.797" v="216" actId="207"/>
          <ac:spMkLst>
            <pc:docMk/>
            <pc:sldMk cId="2223763961" sldId="306"/>
            <ac:spMk id="4" creationId="{6B08712A-B148-52EE-6E82-C4F92FFD98EB}"/>
          </ac:spMkLst>
        </pc:spChg>
        <pc:spChg chg="mod">
          <ac:chgData name="Lien Meulendijks" userId="f4267973-0303-4fa3-8f79-f0864bfaf52c" providerId="ADAL" clId="{C0282D59-CDBA-447A-8CDF-6F7C53163FC8}" dt="2024-01-08T09:37:15.191" v="130" actId="207"/>
          <ac:spMkLst>
            <pc:docMk/>
            <pc:sldMk cId="2223763961" sldId="306"/>
            <ac:spMk id="5" creationId="{03666D89-76BE-78FD-A582-DAF2D5D24A5C}"/>
          </ac:spMkLst>
        </pc:spChg>
        <pc:spChg chg="mod">
          <ac:chgData name="Lien Meulendijks" userId="f4267973-0303-4fa3-8f79-f0864bfaf52c" providerId="ADAL" clId="{C0282D59-CDBA-447A-8CDF-6F7C53163FC8}" dt="2024-01-08T09:48:06.317" v="217" actId="207"/>
          <ac:spMkLst>
            <pc:docMk/>
            <pc:sldMk cId="2223763961" sldId="306"/>
            <ac:spMk id="6" creationId="{7DA0B9AF-402F-3ECF-A939-43EEC4CF4EC2}"/>
          </ac:spMkLst>
        </pc:spChg>
        <pc:spChg chg="mod">
          <ac:chgData name="Lien Meulendijks" userId="f4267973-0303-4fa3-8f79-f0864bfaf52c" providerId="ADAL" clId="{C0282D59-CDBA-447A-8CDF-6F7C53163FC8}" dt="2024-01-08T09:48:06.317" v="217" actId="207"/>
          <ac:spMkLst>
            <pc:docMk/>
            <pc:sldMk cId="2223763961" sldId="306"/>
            <ac:spMk id="7" creationId="{DB5CB619-166B-8E2F-FC31-C9B4E00369E0}"/>
          </ac:spMkLst>
        </pc:spChg>
        <pc:spChg chg="mod">
          <ac:chgData name="Lien Meulendijks" userId="f4267973-0303-4fa3-8f79-f0864bfaf52c" providerId="ADAL" clId="{C0282D59-CDBA-447A-8CDF-6F7C53163FC8}" dt="2024-01-08T09:48:06.317" v="217" actId="207"/>
          <ac:spMkLst>
            <pc:docMk/>
            <pc:sldMk cId="2223763961" sldId="306"/>
            <ac:spMk id="8" creationId="{C922A463-AE96-B718-C263-4DFC2C16E23D}"/>
          </ac:spMkLst>
        </pc:spChg>
        <pc:spChg chg="mod">
          <ac:chgData name="Lien Meulendijks" userId="f4267973-0303-4fa3-8f79-f0864bfaf52c" providerId="ADAL" clId="{C0282D59-CDBA-447A-8CDF-6F7C53163FC8}" dt="2024-01-08T09:48:06.317" v="217" actId="207"/>
          <ac:spMkLst>
            <pc:docMk/>
            <pc:sldMk cId="2223763961" sldId="306"/>
            <ac:spMk id="9" creationId="{745FA215-D9DA-8D6C-014F-47A46F93F26B}"/>
          </ac:spMkLst>
        </pc:spChg>
      </pc:sldChg>
      <pc:sldChg chg="modSp mod">
        <pc:chgData name="Lien Meulendijks" userId="f4267973-0303-4fa3-8f79-f0864bfaf52c" providerId="ADAL" clId="{C0282D59-CDBA-447A-8CDF-6F7C53163FC8}" dt="2024-01-08T09:49:07.736" v="225" actId="207"/>
        <pc:sldMkLst>
          <pc:docMk/>
          <pc:sldMk cId="2849310003" sldId="308"/>
        </pc:sldMkLst>
        <pc:spChg chg="mod">
          <ac:chgData name="Lien Meulendijks" userId="f4267973-0303-4fa3-8f79-f0864bfaf52c" providerId="ADAL" clId="{C0282D59-CDBA-447A-8CDF-6F7C53163FC8}" dt="2024-01-08T09:37:38.221" v="135" actId="207"/>
          <ac:spMkLst>
            <pc:docMk/>
            <pc:sldMk cId="2849310003" sldId="308"/>
            <ac:spMk id="3" creationId="{41282253-0C87-8B42-93EF-BDDD8EF89FC7}"/>
          </ac:spMkLst>
        </pc:spChg>
        <pc:spChg chg="mod">
          <ac:chgData name="Lien Meulendijks" userId="f4267973-0303-4fa3-8f79-f0864bfaf52c" providerId="ADAL" clId="{C0282D59-CDBA-447A-8CDF-6F7C53163FC8}" dt="2024-01-08T09:49:01.511" v="224" actId="207"/>
          <ac:spMkLst>
            <pc:docMk/>
            <pc:sldMk cId="2849310003" sldId="308"/>
            <ac:spMk id="4" creationId="{7776F9B0-9E41-3076-E2D7-43BBED1EFBB7}"/>
          </ac:spMkLst>
        </pc:spChg>
        <pc:spChg chg="mod">
          <ac:chgData name="Lien Meulendijks" userId="f4267973-0303-4fa3-8f79-f0864bfaf52c" providerId="ADAL" clId="{C0282D59-CDBA-447A-8CDF-6F7C53163FC8}" dt="2024-01-08T09:37:38.221" v="135" actId="207"/>
          <ac:spMkLst>
            <pc:docMk/>
            <pc:sldMk cId="2849310003" sldId="308"/>
            <ac:spMk id="5" creationId="{03666D89-76BE-78FD-A582-DAF2D5D24A5C}"/>
          </ac:spMkLst>
        </pc:spChg>
        <pc:spChg chg="mod">
          <ac:chgData name="Lien Meulendijks" userId="f4267973-0303-4fa3-8f79-f0864bfaf52c" providerId="ADAL" clId="{C0282D59-CDBA-447A-8CDF-6F7C53163FC8}" dt="2024-01-08T09:49:07.736" v="225" actId="207"/>
          <ac:spMkLst>
            <pc:docMk/>
            <pc:sldMk cId="2849310003" sldId="308"/>
            <ac:spMk id="6" creationId="{7DA0B9AF-402F-3ECF-A939-43EEC4CF4EC2}"/>
          </ac:spMkLst>
        </pc:spChg>
        <pc:spChg chg="mod">
          <ac:chgData name="Lien Meulendijks" userId="f4267973-0303-4fa3-8f79-f0864bfaf52c" providerId="ADAL" clId="{C0282D59-CDBA-447A-8CDF-6F7C53163FC8}" dt="2024-01-08T09:49:07.736" v="225" actId="207"/>
          <ac:spMkLst>
            <pc:docMk/>
            <pc:sldMk cId="2849310003" sldId="308"/>
            <ac:spMk id="7" creationId="{DB5CB619-166B-8E2F-FC31-C9B4E00369E0}"/>
          </ac:spMkLst>
        </pc:spChg>
        <pc:spChg chg="mod">
          <ac:chgData name="Lien Meulendijks" userId="f4267973-0303-4fa3-8f79-f0864bfaf52c" providerId="ADAL" clId="{C0282D59-CDBA-447A-8CDF-6F7C53163FC8}" dt="2024-01-08T09:49:07.736" v="225" actId="207"/>
          <ac:spMkLst>
            <pc:docMk/>
            <pc:sldMk cId="2849310003" sldId="308"/>
            <ac:spMk id="8" creationId="{C922A463-AE96-B718-C263-4DFC2C16E23D}"/>
          </ac:spMkLst>
        </pc:spChg>
        <pc:spChg chg="mod">
          <ac:chgData name="Lien Meulendijks" userId="f4267973-0303-4fa3-8f79-f0864bfaf52c" providerId="ADAL" clId="{C0282D59-CDBA-447A-8CDF-6F7C53163FC8}" dt="2024-01-08T09:49:07.736" v="225" actId="207"/>
          <ac:spMkLst>
            <pc:docMk/>
            <pc:sldMk cId="2849310003" sldId="308"/>
            <ac:spMk id="9" creationId="{745FA215-D9DA-8D6C-014F-47A46F93F26B}"/>
          </ac:spMkLst>
        </pc:spChg>
      </pc:sldChg>
      <pc:sldChg chg="modSp mod">
        <pc:chgData name="Lien Meulendijks" userId="f4267973-0303-4fa3-8f79-f0864bfaf52c" providerId="ADAL" clId="{C0282D59-CDBA-447A-8CDF-6F7C53163FC8}" dt="2024-01-08T09:51:07.463" v="241" actId="207"/>
        <pc:sldMkLst>
          <pc:docMk/>
          <pc:sldMk cId="1442645091" sldId="309"/>
        </pc:sldMkLst>
        <pc:spChg chg="mod">
          <ac:chgData name="Lien Meulendijks" userId="f4267973-0303-4fa3-8f79-f0864bfaf52c" providerId="ADAL" clId="{C0282D59-CDBA-447A-8CDF-6F7C53163FC8}" dt="2024-01-08T09:38:20.845" v="145" actId="207"/>
          <ac:spMkLst>
            <pc:docMk/>
            <pc:sldMk cId="1442645091" sldId="309"/>
            <ac:spMk id="3" creationId="{41282253-0C87-8B42-93EF-BDDD8EF89FC7}"/>
          </ac:spMkLst>
        </pc:spChg>
        <pc:spChg chg="mod">
          <ac:chgData name="Lien Meulendijks" userId="f4267973-0303-4fa3-8f79-f0864bfaf52c" providerId="ADAL" clId="{C0282D59-CDBA-447A-8CDF-6F7C53163FC8}" dt="2024-01-08T09:51:02.390" v="240" actId="207"/>
          <ac:spMkLst>
            <pc:docMk/>
            <pc:sldMk cId="1442645091" sldId="309"/>
            <ac:spMk id="4" creationId="{7776F9B0-9E41-3076-E2D7-43BBED1EFBB7}"/>
          </ac:spMkLst>
        </pc:spChg>
        <pc:spChg chg="mod">
          <ac:chgData name="Lien Meulendijks" userId="f4267973-0303-4fa3-8f79-f0864bfaf52c" providerId="ADAL" clId="{C0282D59-CDBA-447A-8CDF-6F7C53163FC8}" dt="2024-01-08T09:38:20.845" v="145" actId="207"/>
          <ac:spMkLst>
            <pc:docMk/>
            <pc:sldMk cId="1442645091" sldId="309"/>
            <ac:spMk id="5" creationId="{03666D89-76BE-78FD-A582-DAF2D5D24A5C}"/>
          </ac:spMkLst>
        </pc:spChg>
        <pc:spChg chg="mod">
          <ac:chgData name="Lien Meulendijks" userId="f4267973-0303-4fa3-8f79-f0864bfaf52c" providerId="ADAL" clId="{C0282D59-CDBA-447A-8CDF-6F7C53163FC8}" dt="2024-01-08T09:51:07.463" v="241" actId="207"/>
          <ac:spMkLst>
            <pc:docMk/>
            <pc:sldMk cId="1442645091" sldId="309"/>
            <ac:spMk id="6" creationId="{7DA0B9AF-402F-3ECF-A939-43EEC4CF4EC2}"/>
          </ac:spMkLst>
        </pc:spChg>
        <pc:spChg chg="mod">
          <ac:chgData name="Lien Meulendijks" userId="f4267973-0303-4fa3-8f79-f0864bfaf52c" providerId="ADAL" clId="{C0282D59-CDBA-447A-8CDF-6F7C53163FC8}" dt="2024-01-08T09:51:07.463" v="241" actId="207"/>
          <ac:spMkLst>
            <pc:docMk/>
            <pc:sldMk cId="1442645091" sldId="309"/>
            <ac:spMk id="7" creationId="{DB5CB619-166B-8E2F-FC31-C9B4E00369E0}"/>
          </ac:spMkLst>
        </pc:spChg>
        <pc:spChg chg="mod">
          <ac:chgData name="Lien Meulendijks" userId="f4267973-0303-4fa3-8f79-f0864bfaf52c" providerId="ADAL" clId="{C0282D59-CDBA-447A-8CDF-6F7C53163FC8}" dt="2024-01-08T09:51:07.463" v="241" actId="207"/>
          <ac:spMkLst>
            <pc:docMk/>
            <pc:sldMk cId="1442645091" sldId="309"/>
            <ac:spMk id="8" creationId="{C922A463-AE96-B718-C263-4DFC2C16E23D}"/>
          </ac:spMkLst>
        </pc:spChg>
        <pc:spChg chg="mod">
          <ac:chgData name="Lien Meulendijks" userId="f4267973-0303-4fa3-8f79-f0864bfaf52c" providerId="ADAL" clId="{C0282D59-CDBA-447A-8CDF-6F7C53163FC8}" dt="2024-01-08T09:51:07.463" v="241" actId="207"/>
          <ac:spMkLst>
            <pc:docMk/>
            <pc:sldMk cId="1442645091" sldId="309"/>
            <ac:spMk id="9" creationId="{745FA215-D9DA-8D6C-014F-47A46F93F26B}"/>
          </ac:spMkLst>
        </pc:spChg>
      </pc:sldChg>
      <pc:sldChg chg="modSp mod">
        <pc:chgData name="Lien Meulendijks" userId="f4267973-0303-4fa3-8f79-f0864bfaf52c" providerId="ADAL" clId="{C0282D59-CDBA-447A-8CDF-6F7C53163FC8}" dt="2024-01-08T16:15:25.994" v="1322" actId="6549"/>
        <pc:sldMkLst>
          <pc:docMk/>
          <pc:sldMk cId="1998264186" sldId="310"/>
        </pc:sldMkLst>
        <pc:spChg chg="mod">
          <ac:chgData name="Lien Meulendijks" userId="f4267973-0303-4fa3-8f79-f0864bfaf52c" providerId="ADAL" clId="{C0282D59-CDBA-447A-8CDF-6F7C53163FC8}" dt="2024-01-08T09:46:14.541" v="204" actId="207"/>
          <ac:spMkLst>
            <pc:docMk/>
            <pc:sldMk cId="1998264186" sldId="310"/>
            <ac:spMk id="2" creationId="{9FA2379D-11F3-890E-23BD-CF1A0FD368E7}"/>
          </ac:spMkLst>
        </pc:spChg>
        <pc:spChg chg="mod">
          <ac:chgData name="Lien Meulendijks" userId="f4267973-0303-4fa3-8f79-f0864bfaf52c" providerId="ADAL" clId="{C0282D59-CDBA-447A-8CDF-6F7C53163FC8}" dt="2024-01-08T16:15:25.994" v="1322" actId="6549"/>
          <ac:spMkLst>
            <pc:docMk/>
            <pc:sldMk cId="1998264186" sldId="310"/>
            <ac:spMk id="6" creationId="{30444D58-55C7-1ED0-9342-A8F819E9598E}"/>
          </ac:spMkLst>
        </pc:spChg>
        <pc:spChg chg="mod">
          <ac:chgData name="Lien Meulendijks" userId="f4267973-0303-4fa3-8f79-f0864bfaf52c" providerId="ADAL" clId="{C0282D59-CDBA-447A-8CDF-6F7C53163FC8}" dt="2024-01-08T09:36:58.052" v="126" actId="207"/>
          <ac:spMkLst>
            <pc:docMk/>
            <pc:sldMk cId="1998264186" sldId="310"/>
            <ac:spMk id="7" creationId="{2F600D19-828C-A635-BFFA-47705BFD4426}"/>
          </ac:spMkLst>
        </pc:spChg>
        <pc:picChg chg="mod">
          <ac:chgData name="Lien Meulendijks" userId="f4267973-0303-4fa3-8f79-f0864bfaf52c" providerId="ADAL" clId="{C0282D59-CDBA-447A-8CDF-6F7C53163FC8}" dt="2024-01-08T11:00:29.052" v="956" actId="1076"/>
          <ac:picMkLst>
            <pc:docMk/>
            <pc:sldMk cId="1998264186" sldId="310"/>
            <ac:picMk id="4" creationId="{084B0F76-E1F2-BB44-DAB9-AEEFF5AD4D4F}"/>
          </ac:picMkLst>
        </pc:picChg>
      </pc:sldChg>
      <pc:sldChg chg="modSp mod">
        <pc:chgData name="Lien Meulendijks" userId="f4267973-0303-4fa3-8f79-f0864bfaf52c" providerId="ADAL" clId="{C0282D59-CDBA-447A-8CDF-6F7C53163FC8}" dt="2024-01-08T11:12:12.257" v="1191" actId="27636"/>
        <pc:sldMkLst>
          <pc:docMk/>
          <pc:sldMk cId="4094992892" sldId="311"/>
        </pc:sldMkLst>
        <pc:spChg chg="mod">
          <ac:chgData name="Lien Meulendijks" userId="f4267973-0303-4fa3-8f79-f0864bfaf52c" providerId="ADAL" clId="{C0282D59-CDBA-447A-8CDF-6F7C53163FC8}" dt="2024-01-08T09:47:39.522" v="213" actId="207"/>
          <ac:spMkLst>
            <pc:docMk/>
            <pc:sldMk cId="4094992892" sldId="311"/>
            <ac:spMk id="2" creationId="{9FA2379D-11F3-890E-23BD-CF1A0FD368E7}"/>
          </ac:spMkLst>
        </pc:spChg>
        <pc:spChg chg="mod">
          <ac:chgData name="Lien Meulendijks" userId="f4267973-0303-4fa3-8f79-f0864bfaf52c" providerId="ADAL" clId="{C0282D59-CDBA-447A-8CDF-6F7C53163FC8}" dt="2024-01-08T11:12:12.257" v="1191" actId="27636"/>
          <ac:spMkLst>
            <pc:docMk/>
            <pc:sldMk cId="4094992892" sldId="311"/>
            <ac:spMk id="6" creationId="{30444D58-55C7-1ED0-9342-A8F819E9598E}"/>
          </ac:spMkLst>
        </pc:spChg>
        <pc:spChg chg="mod">
          <ac:chgData name="Lien Meulendijks" userId="f4267973-0303-4fa3-8f79-f0864bfaf52c" providerId="ADAL" clId="{C0282D59-CDBA-447A-8CDF-6F7C53163FC8}" dt="2024-01-08T09:37:05.507" v="128" actId="207"/>
          <ac:spMkLst>
            <pc:docMk/>
            <pc:sldMk cId="4094992892" sldId="311"/>
            <ac:spMk id="7" creationId="{B3C77AA1-DDB2-F3B9-DE92-5ED86761C0C4}"/>
          </ac:spMkLst>
        </pc:spChg>
        <pc:picChg chg="mod">
          <ac:chgData name="Lien Meulendijks" userId="f4267973-0303-4fa3-8f79-f0864bfaf52c" providerId="ADAL" clId="{C0282D59-CDBA-447A-8CDF-6F7C53163FC8}" dt="2024-01-08T11:01:35.923" v="968" actId="1037"/>
          <ac:picMkLst>
            <pc:docMk/>
            <pc:sldMk cId="4094992892" sldId="311"/>
            <ac:picMk id="3" creationId="{0FEE75B3-EE80-A3C0-08C6-30017DE9FA78}"/>
          </ac:picMkLst>
        </pc:picChg>
      </pc:sldChg>
      <pc:sldChg chg="delSp modSp mod">
        <pc:chgData name="Lien Meulendijks" userId="f4267973-0303-4fa3-8f79-f0864bfaf52c" providerId="ADAL" clId="{C0282D59-CDBA-447A-8CDF-6F7C53163FC8}" dt="2024-01-08T10:35:32.434" v="456" actId="14100"/>
        <pc:sldMkLst>
          <pc:docMk/>
          <pc:sldMk cId="2904738844" sldId="312"/>
        </pc:sldMkLst>
        <pc:spChg chg="del">
          <ac:chgData name="Lien Meulendijks" userId="f4267973-0303-4fa3-8f79-f0864bfaf52c" providerId="ADAL" clId="{C0282D59-CDBA-447A-8CDF-6F7C53163FC8}" dt="2024-01-08T09:47:26.306" v="210" actId="478"/>
          <ac:spMkLst>
            <pc:docMk/>
            <pc:sldMk cId="2904738844" sldId="312"/>
            <ac:spMk id="2" creationId="{FF3B03B5-033A-2A3E-F49D-0556ACEF59CE}"/>
          </ac:spMkLst>
        </pc:spChg>
        <pc:spChg chg="mod">
          <ac:chgData name="Lien Meulendijks" userId="f4267973-0303-4fa3-8f79-f0864bfaf52c" providerId="ADAL" clId="{C0282D59-CDBA-447A-8CDF-6F7C53163FC8}" dt="2024-01-08T10:35:16.986" v="450" actId="1076"/>
          <ac:spMkLst>
            <pc:docMk/>
            <pc:sldMk cId="2904738844" sldId="312"/>
            <ac:spMk id="3" creationId="{5DABB395-18C2-41EA-315A-50B2511E0CD5}"/>
          </ac:spMkLst>
        </pc:spChg>
        <pc:spChg chg="mod">
          <ac:chgData name="Lien Meulendijks" userId="f4267973-0303-4fa3-8f79-f0864bfaf52c" providerId="ADAL" clId="{C0282D59-CDBA-447A-8CDF-6F7C53163FC8}" dt="2024-01-08T10:35:32.434" v="456" actId="14100"/>
          <ac:spMkLst>
            <pc:docMk/>
            <pc:sldMk cId="2904738844" sldId="312"/>
            <ac:spMk id="5" creationId="{C45AABC1-5E46-2AB3-B6AA-CA1DC5ABE81D}"/>
          </ac:spMkLst>
        </pc:spChg>
        <pc:spChg chg="mod">
          <ac:chgData name="Lien Meulendijks" userId="f4267973-0303-4fa3-8f79-f0864bfaf52c" providerId="ADAL" clId="{C0282D59-CDBA-447A-8CDF-6F7C53163FC8}" dt="2024-01-08T10:35:20.712" v="453" actId="27636"/>
          <ac:spMkLst>
            <pc:docMk/>
            <pc:sldMk cId="2904738844" sldId="312"/>
            <ac:spMk id="6" creationId="{30444D58-55C7-1ED0-9342-A8F819E9598E}"/>
          </ac:spMkLst>
        </pc:spChg>
        <pc:picChg chg="mod">
          <ac:chgData name="Lien Meulendijks" userId="f4267973-0303-4fa3-8f79-f0864bfaf52c" providerId="ADAL" clId="{C0282D59-CDBA-447A-8CDF-6F7C53163FC8}" dt="2024-01-08T10:35:02.386" v="445" actId="1036"/>
          <ac:picMkLst>
            <pc:docMk/>
            <pc:sldMk cId="2904738844" sldId="312"/>
            <ac:picMk id="4" creationId="{E9322605-4888-3441-3C08-29C569624AE4}"/>
          </ac:picMkLst>
        </pc:picChg>
      </pc:sldChg>
      <pc:sldChg chg="modSp mod">
        <pc:chgData name="Lien Meulendijks" userId="f4267973-0303-4fa3-8f79-f0864bfaf52c" providerId="ADAL" clId="{C0282D59-CDBA-447A-8CDF-6F7C53163FC8}" dt="2024-01-08T10:37:51.220" v="477" actId="20577"/>
        <pc:sldMkLst>
          <pc:docMk/>
          <pc:sldMk cId="1942088026" sldId="313"/>
        </pc:sldMkLst>
        <pc:spChg chg="mod">
          <ac:chgData name="Lien Meulendijks" userId="f4267973-0303-4fa3-8f79-f0864bfaf52c" providerId="ADAL" clId="{C0282D59-CDBA-447A-8CDF-6F7C53163FC8}" dt="2024-01-08T09:37:09.381" v="129" actId="207"/>
          <ac:spMkLst>
            <pc:docMk/>
            <pc:sldMk cId="1942088026" sldId="313"/>
            <ac:spMk id="3" creationId="{CED87952-CA3D-B8DF-D6D9-00271D4ACC5B}"/>
          </ac:spMkLst>
        </pc:spChg>
        <pc:spChg chg="mod">
          <ac:chgData name="Lien Meulendijks" userId="f4267973-0303-4fa3-8f79-f0864bfaf52c" providerId="ADAL" clId="{C0282D59-CDBA-447A-8CDF-6F7C53163FC8}" dt="2024-01-08T10:37:23.611" v="469" actId="14100"/>
          <ac:spMkLst>
            <pc:docMk/>
            <pc:sldMk cId="1942088026" sldId="313"/>
            <ac:spMk id="5" creationId="{C45AABC1-5E46-2AB3-B6AA-CA1DC5ABE81D}"/>
          </ac:spMkLst>
        </pc:spChg>
        <pc:spChg chg="mod">
          <ac:chgData name="Lien Meulendijks" userId="f4267973-0303-4fa3-8f79-f0864bfaf52c" providerId="ADAL" clId="{C0282D59-CDBA-447A-8CDF-6F7C53163FC8}" dt="2024-01-08T10:37:51.220" v="477" actId="20577"/>
          <ac:spMkLst>
            <pc:docMk/>
            <pc:sldMk cId="1942088026" sldId="313"/>
            <ac:spMk id="6" creationId="{30444D58-55C7-1ED0-9342-A8F819E9598E}"/>
          </ac:spMkLst>
        </pc:spChg>
        <pc:picChg chg="mod">
          <ac:chgData name="Lien Meulendijks" userId="f4267973-0303-4fa3-8f79-f0864bfaf52c" providerId="ADAL" clId="{C0282D59-CDBA-447A-8CDF-6F7C53163FC8}" dt="2024-01-08T10:37:00.515" v="462" actId="1036"/>
          <ac:picMkLst>
            <pc:docMk/>
            <pc:sldMk cId="1942088026" sldId="313"/>
            <ac:picMk id="2" creationId="{CD8F46D4-FD0D-949C-C526-0504954A3D06}"/>
          </ac:picMkLst>
        </pc:picChg>
      </pc:sldChg>
      <pc:sldChg chg="modSp mod">
        <pc:chgData name="Lien Meulendijks" userId="f4267973-0303-4fa3-8f79-f0864bfaf52c" providerId="ADAL" clId="{C0282D59-CDBA-447A-8CDF-6F7C53163FC8}" dt="2024-01-08T11:12:25.995" v="1194" actId="14100"/>
        <pc:sldMkLst>
          <pc:docMk/>
          <pc:sldMk cId="3781876335" sldId="315"/>
        </pc:sldMkLst>
        <pc:spChg chg="mod">
          <ac:chgData name="Lien Meulendijks" userId="f4267973-0303-4fa3-8f79-f0864bfaf52c" providerId="ADAL" clId="{C0282D59-CDBA-447A-8CDF-6F7C53163FC8}" dt="2024-01-08T09:48:12.381" v="218" actId="207"/>
          <ac:spMkLst>
            <pc:docMk/>
            <pc:sldMk cId="3781876335" sldId="315"/>
            <ac:spMk id="2" creationId="{9FA2379D-11F3-890E-23BD-CF1A0FD368E7}"/>
          </ac:spMkLst>
        </pc:spChg>
        <pc:spChg chg="mod">
          <ac:chgData name="Lien Meulendijks" userId="f4267973-0303-4fa3-8f79-f0864bfaf52c" providerId="ADAL" clId="{C0282D59-CDBA-447A-8CDF-6F7C53163FC8}" dt="2024-01-08T11:12:25.995" v="1194" actId="14100"/>
          <ac:spMkLst>
            <pc:docMk/>
            <pc:sldMk cId="3781876335" sldId="315"/>
            <ac:spMk id="6" creationId="{30444D58-55C7-1ED0-9342-A8F819E9598E}"/>
          </ac:spMkLst>
        </pc:spChg>
        <pc:spChg chg="mod">
          <ac:chgData name="Lien Meulendijks" userId="f4267973-0303-4fa3-8f79-f0864bfaf52c" providerId="ADAL" clId="{C0282D59-CDBA-447A-8CDF-6F7C53163FC8}" dt="2024-01-08T09:37:19.772" v="131" actId="207"/>
          <ac:spMkLst>
            <pc:docMk/>
            <pc:sldMk cId="3781876335" sldId="315"/>
            <ac:spMk id="7" creationId="{676C3CF6-F648-ECF5-F6FF-1B3E87B193A7}"/>
          </ac:spMkLst>
        </pc:spChg>
        <pc:picChg chg="mod">
          <ac:chgData name="Lien Meulendijks" userId="f4267973-0303-4fa3-8f79-f0864bfaf52c" providerId="ADAL" clId="{C0282D59-CDBA-447A-8CDF-6F7C53163FC8}" dt="2024-01-08T11:08:52.883" v="1044" actId="1038"/>
          <ac:picMkLst>
            <pc:docMk/>
            <pc:sldMk cId="3781876335" sldId="315"/>
            <ac:picMk id="5" creationId="{C95C88AA-783D-47D3-96D1-38CE50F48C20}"/>
          </ac:picMkLst>
        </pc:picChg>
      </pc:sldChg>
      <pc:sldChg chg="modSp mod">
        <pc:chgData name="Lien Meulendijks" userId="f4267973-0303-4fa3-8f79-f0864bfaf52c" providerId="ADAL" clId="{C0282D59-CDBA-447A-8CDF-6F7C53163FC8}" dt="2024-01-08T11:12:31.515" v="1195" actId="14100"/>
        <pc:sldMkLst>
          <pc:docMk/>
          <pc:sldMk cId="1419925789" sldId="316"/>
        </pc:sldMkLst>
        <pc:spChg chg="mod">
          <ac:chgData name="Lien Meulendijks" userId="f4267973-0303-4fa3-8f79-f0864bfaf52c" providerId="ADAL" clId="{C0282D59-CDBA-447A-8CDF-6F7C53163FC8}" dt="2024-01-08T09:48:35.165" v="221" actId="207"/>
          <ac:spMkLst>
            <pc:docMk/>
            <pc:sldMk cId="1419925789" sldId="316"/>
            <ac:spMk id="2" creationId="{9FA2379D-11F3-890E-23BD-CF1A0FD368E7}"/>
          </ac:spMkLst>
        </pc:spChg>
        <pc:spChg chg="mod">
          <ac:chgData name="Lien Meulendijks" userId="f4267973-0303-4fa3-8f79-f0864bfaf52c" providerId="ADAL" clId="{C0282D59-CDBA-447A-8CDF-6F7C53163FC8}" dt="2024-01-08T11:12:31.515" v="1195" actId="14100"/>
          <ac:spMkLst>
            <pc:docMk/>
            <pc:sldMk cId="1419925789" sldId="316"/>
            <ac:spMk id="6" creationId="{30444D58-55C7-1ED0-9342-A8F819E9598E}"/>
          </ac:spMkLst>
        </pc:spChg>
        <pc:spChg chg="mod">
          <ac:chgData name="Lien Meulendijks" userId="f4267973-0303-4fa3-8f79-f0864bfaf52c" providerId="ADAL" clId="{C0282D59-CDBA-447A-8CDF-6F7C53163FC8}" dt="2024-01-08T09:37:29.750" v="133" actId="207"/>
          <ac:spMkLst>
            <pc:docMk/>
            <pc:sldMk cId="1419925789" sldId="316"/>
            <ac:spMk id="7" creationId="{8994D54E-549E-7EE0-70CD-C1D67FC27932}"/>
          </ac:spMkLst>
        </pc:spChg>
        <pc:picChg chg="mod">
          <ac:chgData name="Lien Meulendijks" userId="f4267973-0303-4fa3-8f79-f0864bfaf52c" providerId="ADAL" clId="{C0282D59-CDBA-447A-8CDF-6F7C53163FC8}" dt="2024-01-08T11:08:57.394" v="1052" actId="1038"/>
          <ac:picMkLst>
            <pc:docMk/>
            <pc:sldMk cId="1419925789" sldId="316"/>
            <ac:picMk id="4" creationId="{4F36B840-0A14-4AA6-18B9-285CCB17BE52}"/>
          </ac:picMkLst>
        </pc:picChg>
      </pc:sldChg>
      <pc:sldChg chg="modSp mod">
        <pc:chgData name="Lien Meulendijks" userId="f4267973-0303-4fa3-8f79-f0864bfaf52c" providerId="ADAL" clId="{C0282D59-CDBA-447A-8CDF-6F7C53163FC8}" dt="2024-01-08T10:38:50.262" v="532" actId="114"/>
        <pc:sldMkLst>
          <pc:docMk/>
          <pc:sldMk cId="1205957351" sldId="317"/>
        </pc:sldMkLst>
        <pc:spChg chg="mod">
          <ac:chgData name="Lien Meulendijks" userId="f4267973-0303-4fa3-8f79-f0864bfaf52c" providerId="ADAL" clId="{C0282D59-CDBA-447A-8CDF-6F7C53163FC8}" dt="2024-01-08T09:37:25.643" v="132" actId="207"/>
          <ac:spMkLst>
            <pc:docMk/>
            <pc:sldMk cId="1205957351" sldId="317"/>
            <ac:spMk id="2" creationId="{5B79A83F-ECCF-E7B5-008B-CF384502785C}"/>
          </ac:spMkLst>
        </pc:spChg>
        <pc:spChg chg="mod">
          <ac:chgData name="Lien Meulendijks" userId="f4267973-0303-4fa3-8f79-f0864bfaf52c" providerId="ADAL" clId="{C0282D59-CDBA-447A-8CDF-6F7C53163FC8}" dt="2024-01-08T10:38:50.262" v="532" actId="114"/>
          <ac:spMkLst>
            <pc:docMk/>
            <pc:sldMk cId="1205957351" sldId="317"/>
            <ac:spMk id="5" creationId="{C45AABC1-5E46-2AB3-B6AA-CA1DC5ABE81D}"/>
          </ac:spMkLst>
        </pc:spChg>
        <pc:spChg chg="mod">
          <ac:chgData name="Lien Meulendijks" userId="f4267973-0303-4fa3-8f79-f0864bfaf52c" providerId="ADAL" clId="{C0282D59-CDBA-447A-8CDF-6F7C53163FC8}" dt="2024-01-08T10:38:36.787" v="528" actId="14100"/>
          <ac:spMkLst>
            <pc:docMk/>
            <pc:sldMk cId="1205957351" sldId="317"/>
            <ac:spMk id="6" creationId="{30444D58-55C7-1ED0-9342-A8F819E9598E}"/>
          </ac:spMkLst>
        </pc:spChg>
        <pc:picChg chg="mod">
          <ac:chgData name="Lien Meulendijks" userId="f4267973-0303-4fa3-8f79-f0864bfaf52c" providerId="ADAL" clId="{C0282D59-CDBA-447A-8CDF-6F7C53163FC8}" dt="2024-01-08T10:38:21.170" v="522" actId="1036"/>
          <ac:picMkLst>
            <pc:docMk/>
            <pc:sldMk cId="1205957351" sldId="317"/>
            <ac:picMk id="3" creationId="{D99B58B4-1B38-C78C-7D9D-0A30478F5673}"/>
          </ac:picMkLst>
        </pc:picChg>
      </pc:sldChg>
      <pc:sldChg chg="addSp delSp modSp mod">
        <pc:chgData name="Lien Meulendijks" userId="f4267973-0303-4fa3-8f79-f0864bfaf52c" providerId="ADAL" clId="{C0282D59-CDBA-447A-8CDF-6F7C53163FC8}" dt="2024-01-08T10:42:12.611" v="647" actId="20577"/>
        <pc:sldMkLst>
          <pc:docMk/>
          <pc:sldMk cId="255803868" sldId="318"/>
        </pc:sldMkLst>
        <pc:spChg chg="mod">
          <ac:chgData name="Lien Meulendijks" userId="f4267973-0303-4fa3-8f79-f0864bfaf52c" providerId="ADAL" clId="{C0282D59-CDBA-447A-8CDF-6F7C53163FC8}" dt="2024-01-08T10:40:49.283" v="569" actId="1076"/>
          <ac:spMkLst>
            <pc:docMk/>
            <pc:sldMk cId="255803868" sldId="318"/>
            <ac:spMk id="2" creationId="{4653F183-A1BE-CEC7-3065-DDDB4F61797B}"/>
          </ac:spMkLst>
        </pc:spChg>
        <pc:spChg chg="add mod">
          <ac:chgData name="Lien Meulendijks" userId="f4267973-0303-4fa3-8f79-f0864bfaf52c" providerId="ADAL" clId="{C0282D59-CDBA-447A-8CDF-6F7C53163FC8}" dt="2024-01-08T10:42:12.611" v="647" actId="20577"/>
          <ac:spMkLst>
            <pc:docMk/>
            <pc:sldMk cId="255803868" sldId="318"/>
            <ac:spMk id="4" creationId="{D55EAFF6-6A4D-A3BB-594D-58F2D87728B7}"/>
          </ac:spMkLst>
        </pc:spChg>
        <pc:spChg chg="del mod">
          <ac:chgData name="Lien Meulendijks" userId="f4267973-0303-4fa3-8f79-f0864bfaf52c" providerId="ADAL" clId="{C0282D59-CDBA-447A-8CDF-6F7C53163FC8}" dt="2024-01-08T10:41:35.828" v="575" actId="478"/>
          <ac:spMkLst>
            <pc:docMk/>
            <pc:sldMk cId="255803868" sldId="318"/>
            <ac:spMk id="5" creationId="{C45AABC1-5E46-2AB3-B6AA-CA1DC5ABE81D}"/>
          </ac:spMkLst>
        </pc:spChg>
        <pc:spChg chg="mod">
          <ac:chgData name="Lien Meulendijks" userId="f4267973-0303-4fa3-8f79-f0864bfaf52c" providerId="ADAL" clId="{C0282D59-CDBA-447A-8CDF-6F7C53163FC8}" dt="2024-01-08T10:40:43.569" v="568" actId="2710"/>
          <ac:spMkLst>
            <pc:docMk/>
            <pc:sldMk cId="255803868" sldId="318"/>
            <ac:spMk id="6" creationId="{30444D58-55C7-1ED0-9342-A8F819E9598E}"/>
          </ac:spMkLst>
        </pc:spChg>
        <pc:picChg chg="mod">
          <ac:chgData name="Lien Meulendijks" userId="f4267973-0303-4fa3-8f79-f0864bfaf52c" providerId="ADAL" clId="{C0282D59-CDBA-447A-8CDF-6F7C53163FC8}" dt="2024-01-08T10:40:20.722" v="559" actId="1036"/>
          <ac:picMkLst>
            <pc:docMk/>
            <pc:sldMk cId="255803868" sldId="318"/>
            <ac:picMk id="3" creationId="{40704A68-A478-5D7D-7529-0450E03727B7}"/>
          </ac:picMkLst>
        </pc:picChg>
      </pc:sldChg>
      <pc:sldChg chg="modSp mod">
        <pc:chgData name="Lien Meulendijks" userId="f4267973-0303-4fa3-8f79-f0864bfaf52c" providerId="ADAL" clId="{C0282D59-CDBA-447A-8CDF-6F7C53163FC8}" dt="2024-01-08T11:12:39.004" v="1196" actId="14100"/>
        <pc:sldMkLst>
          <pc:docMk/>
          <pc:sldMk cId="3050034498" sldId="319"/>
        </pc:sldMkLst>
        <pc:spChg chg="mod">
          <ac:chgData name="Lien Meulendijks" userId="f4267973-0303-4fa3-8f79-f0864bfaf52c" providerId="ADAL" clId="{C0282D59-CDBA-447A-8CDF-6F7C53163FC8}" dt="2024-01-08T09:49:19.478" v="226" actId="207"/>
          <ac:spMkLst>
            <pc:docMk/>
            <pc:sldMk cId="3050034498" sldId="319"/>
            <ac:spMk id="2" creationId="{9FA2379D-11F3-890E-23BD-CF1A0FD368E7}"/>
          </ac:spMkLst>
        </pc:spChg>
        <pc:spChg chg="mod">
          <ac:chgData name="Lien Meulendijks" userId="f4267973-0303-4fa3-8f79-f0864bfaf52c" providerId="ADAL" clId="{C0282D59-CDBA-447A-8CDF-6F7C53163FC8}" dt="2024-01-08T11:12:39.004" v="1196" actId="14100"/>
          <ac:spMkLst>
            <pc:docMk/>
            <pc:sldMk cId="3050034498" sldId="319"/>
            <ac:spMk id="6" creationId="{30444D58-55C7-1ED0-9342-A8F819E9598E}"/>
          </ac:spMkLst>
        </pc:spChg>
        <pc:spChg chg="mod">
          <ac:chgData name="Lien Meulendijks" userId="f4267973-0303-4fa3-8f79-f0864bfaf52c" providerId="ADAL" clId="{C0282D59-CDBA-447A-8CDF-6F7C53163FC8}" dt="2024-01-08T09:37:44.404" v="136" actId="207"/>
          <ac:spMkLst>
            <pc:docMk/>
            <pc:sldMk cId="3050034498" sldId="319"/>
            <ac:spMk id="7" creationId="{8651277F-0BFF-20D0-E98F-A96E06CAEEB7}"/>
          </ac:spMkLst>
        </pc:spChg>
        <pc:picChg chg="mod">
          <ac:chgData name="Lien Meulendijks" userId="f4267973-0303-4fa3-8f79-f0864bfaf52c" providerId="ADAL" clId="{C0282D59-CDBA-447A-8CDF-6F7C53163FC8}" dt="2024-01-08T11:09:04.131" v="1068" actId="1038"/>
          <ac:picMkLst>
            <pc:docMk/>
            <pc:sldMk cId="3050034498" sldId="319"/>
            <ac:picMk id="3" creationId="{E5BB151A-E83F-4BBC-866E-4E6909A52A2E}"/>
          </ac:picMkLst>
        </pc:picChg>
      </pc:sldChg>
      <pc:sldChg chg="modSp mod">
        <pc:chgData name="Lien Meulendijks" userId="f4267973-0303-4fa3-8f79-f0864bfaf52c" providerId="ADAL" clId="{C0282D59-CDBA-447A-8CDF-6F7C53163FC8}" dt="2024-01-08T14:46:20.391" v="1210" actId="1362"/>
        <pc:sldMkLst>
          <pc:docMk/>
          <pc:sldMk cId="1355767092" sldId="320"/>
        </pc:sldMkLst>
        <pc:spChg chg="mod">
          <ac:chgData name="Lien Meulendijks" userId="f4267973-0303-4fa3-8f79-f0864bfaf52c" providerId="ADAL" clId="{C0282D59-CDBA-447A-8CDF-6F7C53163FC8}" dt="2024-01-08T09:49:42.653" v="229" actId="207"/>
          <ac:spMkLst>
            <pc:docMk/>
            <pc:sldMk cId="1355767092" sldId="320"/>
            <ac:spMk id="2" creationId="{9FA2379D-11F3-890E-23BD-CF1A0FD368E7}"/>
          </ac:spMkLst>
        </pc:spChg>
        <pc:spChg chg="mod">
          <ac:chgData name="Lien Meulendijks" userId="f4267973-0303-4fa3-8f79-f0864bfaf52c" providerId="ADAL" clId="{C0282D59-CDBA-447A-8CDF-6F7C53163FC8}" dt="2024-01-08T11:12:43.530" v="1197" actId="14100"/>
          <ac:spMkLst>
            <pc:docMk/>
            <pc:sldMk cId="1355767092" sldId="320"/>
            <ac:spMk id="6" creationId="{30444D58-55C7-1ED0-9342-A8F819E9598E}"/>
          </ac:spMkLst>
        </pc:spChg>
        <pc:spChg chg="mod">
          <ac:chgData name="Lien Meulendijks" userId="f4267973-0303-4fa3-8f79-f0864bfaf52c" providerId="ADAL" clId="{C0282D59-CDBA-447A-8CDF-6F7C53163FC8}" dt="2024-01-08T09:37:51.492" v="138" actId="207"/>
          <ac:spMkLst>
            <pc:docMk/>
            <pc:sldMk cId="1355767092" sldId="320"/>
            <ac:spMk id="7" creationId="{EC449966-FE04-2D49-2BF3-A34B8E75B3AF}"/>
          </ac:spMkLst>
        </pc:spChg>
        <pc:picChg chg="mod">
          <ac:chgData name="Lien Meulendijks" userId="f4267973-0303-4fa3-8f79-f0864bfaf52c" providerId="ADAL" clId="{C0282D59-CDBA-447A-8CDF-6F7C53163FC8}" dt="2024-01-08T14:46:20.391" v="1210" actId="1362"/>
          <ac:picMkLst>
            <pc:docMk/>
            <pc:sldMk cId="1355767092" sldId="320"/>
            <ac:picMk id="3" creationId="{5402F472-E030-4CD5-B972-D1479086121C}"/>
          </ac:picMkLst>
        </pc:picChg>
      </pc:sldChg>
      <pc:sldChg chg="modSp mod">
        <pc:chgData name="Lien Meulendijks" userId="f4267973-0303-4fa3-8f79-f0864bfaf52c" providerId="ADAL" clId="{C0282D59-CDBA-447A-8CDF-6F7C53163FC8}" dt="2024-01-08T10:43:10.179" v="668" actId="14100"/>
        <pc:sldMkLst>
          <pc:docMk/>
          <pc:sldMk cId="4218149950" sldId="321"/>
        </pc:sldMkLst>
        <pc:spChg chg="mod">
          <ac:chgData name="Lien Meulendijks" userId="f4267973-0303-4fa3-8f79-f0864bfaf52c" providerId="ADAL" clId="{C0282D59-CDBA-447A-8CDF-6F7C53163FC8}" dt="2024-01-08T09:37:48.238" v="137" actId="207"/>
          <ac:spMkLst>
            <pc:docMk/>
            <pc:sldMk cId="4218149950" sldId="321"/>
            <ac:spMk id="3" creationId="{0F060734-60BA-2E42-F26C-0C2B44EAC05C}"/>
          </ac:spMkLst>
        </pc:spChg>
        <pc:spChg chg="mod">
          <ac:chgData name="Lien Meulendijks" userId="f4267973-0303-4fa3-8f79-f0864bfaf52c" providerId="ADAL" clId="{C0282D59-CDBA-447A-8CDF-6F7C53163FC8}" dt="2024-01-08T10:43:10.179" v="668" actId="14100"/>
          <ac:spMkLst>
            <pc:docMk/>
            <pc:sldMk cId="4218149950" sldId="321"/>
            <ac:spMk id="5" creationId="{C45AABC1-5E46-2AB3-B6AA-CA1DC5ABE81D}"/>
          </ac:spMkLst>
        </pc:spChg>
        <pc:spChg chg="mod">
          <ac:chgData name="Lien Meulendijks" userId="f4267973-0303-4fa3-8f79-f0864bfaf52c" providerId="ADAL" clId="{C0282D59-CDBA-447A-8CDF-6F7C53163FC8}" dt="2024-01-08T10:42:59.714" v="665" actId="14100"/>
          <ac:spMkLst>
            <pc:docMk/>
            <pc:sldMk cId="4218149950" sldId="321"/>
            <ac:spMk id="6" creationId="{30444D58-55C7-1ED0-9342-A8F819E9598E}"/>
          </ac:spMkLst>
        </pc:spChg>
        <pc:picChg chg="mod">
          <ac:chgData name="Lien Meulendijks" userId="f4267973-0303-4fa3-8f79-f0864bfaf52c" providerId="ADAL" clId="{C0282D59-CDBA-447A-8CDF-6F7C53163FC8}" dt="2024-01-08T10:42:44.210" v="660" actId="1076"/>
          <ac:picMkLst>
            <pc:docMk/>
            <pc:sldMk cId="4218149950" sldId="321"/>
            <ac:picMk id="2" creationId="{F1DC1900-AB74-6519-3670-273EEA59EB8E}"/>
          </ac:picMkLst>
        </pc:picChg>
      </pc:sldChg>
      <pc:sldChg chg="modSp mod">
        <pc:chgData name="Lien Meulendijks" userId="f4267973-0303-4fa3-8f79-f0864bfaf52c" providerId="ADAL" clId="{C0282D59-CDBA-447A-8CDF-6F7C53163FC8}" dt="2024-01-08T10:44:31.819" v="714" actId="14100"/>
        <pc:sldMkLst>
          <pc:docMk/>
          <pc:sldMk cId="72753793" sldId="322"/>
        </pc:sldMkLst>
        <pc:spChg chg="mod">
          <ac:chgData name="Lien Meulendijks" userId="f4267973-0303-4fa3-8f79-f0864bfaf52c" providerId="ADAL" clId="{C0282D59-CDBA-447A-8CDF-6F7C53163FC8}" dt="2024-01-08T10:44:24.275" v="710" actId="1076"/>
          <ac:spMkLst>
            <pc:docMk/>
            <pc:sldMk cId="72753793" sldId="322"/>
            <ac:spMk id="3" creationId="{BB05BCD3-D324-E4E4-E69F-CA13C3B51B93}"/>
          </ac:spMkLst>
        </pc:spChg>
        <pc:spChg chg="mod">
          <ac:chgData name="Lien Meulendijks" userId="f4267973-0303-4fa3-8f79-f0864bfaf52c" providerId="ADAL" clId="{C0282D59-CDBA-447A-8CDF-6F7C53163FC8}" dt="2024-01-08T10:44:31.819" v="714" actId="14100"/>
          <ac:spMkLst>
            <pc:docMk/>
            <pc:sldMk cId="72753793" sldId="322"/>
            <ac:spMk id="5" creationId="{C45AABC1-5E46-2AB3-B6AA-CA1DC5ABE81D}"/>
          </ac:spMkLst>
        </pc:spChg>
        <pc:spChg chg="mod">
          <ac:chgData name="Lien Meulendijks" userId="f4267973-0303-4fa3-8f79-f0864bfaf52c" providerId="ADAL" clId="{C0282D59-CDBA-447A-8CDF-6F7C53163FC8}" dt="2024-01-08T10:44:20.042" v="709" actId="2710"/>
          <ac:spMkLst>
            <pc:docMk/>
            <pc:sldMk cId="72753793" sldId="322"/>
            <ac:spMk id="6" creationId="{30444D58-55C7-1ED0-9342-A8F819E9598E}"/>
          </ac:spMkLst>
        </pc:spChg>
        <pc:picChg chg="mod">
          <ac:chgData name="Lien Meulendijks" userId="f4267973-0303-4fa3-8f79-f0864bfaf52c" providerId="ADAL" clId="{C0282D59-CDBA-447A-8CDF-6F7C53163FC8}" dt="2024-01-08T10:43:56.834" v="701" actId="1036"/>
          <ac:picMkLst>
            <pc:docMk/>
            <pc:sldMk cId="72753793" sldId="322"/>
            <ac:picMk id="2" creationId="{51D19F5B-CA38-A4BE-0F38-B2FAD4E119D8}"/>
          </ac:picMkLst>
        </pc:picChg>
      </pc:sldChg>
      <pc:sldChg chg="modSp mod">
        <pc:chgData name="Lien Meulendijks" userId="f4267973-0303-4fa3-8f79-f0864bfaf52c" providerId="ADAL" clId="{C0282D59-CDBA-447A-8CDF-6F7C53163FC8}" dt="2024-01-08T11:12:54.051" v="1198" actId="14100"/>
        <pc:sldMkLst>
          <pc:docMk/>
          <pc:sldMk cId="3862645296" sldId="323"/>
        </pc:sldMkLst>
        <pc:spChg chg="mod">
          <ac:chgData name="Lien Meulendijks" userId="f4267973-0303-4fa3-8f79-f0864bfaf52c" providerId="ADAL" clId="{C0282D59-CDBA-447A-8CDF-6F7C53163FC8}" dt="2024-01-08T09:50:41.588" v="237" actId="207"/>
          <ac:spMkLst>
            <pc:docMk/>
            <pc:sldMk cId="3862645296" sldId="323"/>
            <ac:spMk id="2" creationId="{9FA2379D-11F3-890E-23BD-CF1A0FD368E7}"/>
          </ac:spMkLst>
        </pc:spChg>
        <pc:spChg chg="mod">
          <ac:chgData name="Lien Meulendijks" userId="f4267973-0303-4fa3-8f79-f0864bfaf52c" providerId="ADAL" clId="{C0282D59-CDBA-447A-8CDF-6F7C53163FC8}" dt="2024-01-08T11:12:54.051" v="1198" actId="14100"/>
          <ac:spMkLst>
            <pc:docMk/>
            <pc:sldMk cId="3862645296" sldId="323"/>
            <ac:spMk id="6" creationId="{30444D58-55C7-1ED0-9342-A8F819E9598E}"/>
          </ac:spMkLst>
        </pc:spChg>
        <pc:spChg chg="mod">
          <ac:chgData name="Lien Meulendijks" userId="f4267973-0303-4fa3-8f79-f0864bfaf52c" providerId="ADAL" clId="{C0282D59-CDBA-447A-8CDF-6F7C53163FC8}" dt="2024-01-08T09:38:11.588" v="143" actId="207"/>
          <ac:spMkLst>
            <pc:docMk/>
            <pc:sldMk cId="3862645296" sldId="323"/>
            <ac:spMk id="7" creationId="{BD151EBF-071F-6FA5-F0A9-B43DE40A2A6D}"/>
          </ac:spMkLst>
        </pc:spChg>
        <pc:picChg chg="mod">
          <ac:chgData name="Lien Meulendijks" userId="f4267973-0303-4fa3-8f79-f0864bfaf52c" providerId="ADAL" clId="{C0282D59-CDBA-447A-8CDF-6F7C53163FC8}" dt="2024-01-08T11:05:44.811" v="1015" actId="1076"/>
          <ac:picMkLst>
            <pc:docMk/>
            <pc:sldMk cId="3862645296" sldId="323"/>
            <ac:picMk id="3" creationId="{8A4686B6-4C91-2962-F858-3B41E208F2EA}"/>
          </ac:picMkLst>
        </pc:picChg>
        <pc:picChg chg="mod">
          <ac:chgData name="Lien Meulendijks" userId="f4267973-0303-4fa3-8f79-f0864bfaf52c" providerId="ADAL" clId="{C0282D59-CDBA-447A-8CDF-6F7C53163FC8}" dt="2024-01-08T11:05:39.923" v="1014" actId="1076"/>
          <ac:picMkLst>
            <pc:docMk/>
            <pc:sldMk cId="3862645296" sldId="323"/>
            <ac:picMk id="11" creationId="{440B87DB-CCD0-A105-5B0D-D9CE5122C6A5}"/>
          </ac:picMkLst>
        </pc:picChg>
        <pc:picChg chg="mod">
          <ac:chgData name="Lien Meulendijks" userId="f4267973-0303-4fa3-8f79-f0864bfaf52c" providerId="ADAL" clId="{C0282D59-CDBA-447A-8CDF-6F7C53163FC8}" dt="2024-01-08T11:05:33.675" v="1013" actId="1076"/>
          <ac:picMkLst>
            <pc:docMk/>
            <pc:sldMk cId="3862645296" sldId="323"/>
            <ac:picMk id="1026" creationId="{83A04116-CFB5-A4AC-E6BF-4EBC373211D1}"/>
          </ac:picMkLst>
        </pc:picChg>
      </pc:sldChg>
      <pc:sldChg chg="modSp mod">
        <pc:chgData name="Lien Meulendijks" userId="f4267973-0303-4fa3-8f79-f0864bfaf52c" providerId="ADAL" clId="{C0282D59-CDBA-447A-8CDF-6F7C53163FC8}" dt="2024-01-08T16:18:49.142" v="1331" actId="20577"/>
        <pc:sldMkLst>
          <pc:docMk/>
          <pc:sldMk cId="1344646091" sldId="324"/>
        </pc:sldMkLst>
        <pc:spChg chg="mod">
          <ac:chgData name="Lien Meulendijks" userId="f4267973-0303-4fa3-8f79-f0864bfaf52c" providerId="ADAL" clId="{C0282D59-CDBA-447A-8CDF-6F7C53163FC8}" dt="2024-01-08T09:50:16.654" v="234" actId="207"/>
          <ac:spMkLst>
            <pc:docMk/>
            <pc:sldMk cId="1344646091" sldId="324"/>
            <ac:spMk id="2" creationId="{9FA2379D-11F3-890E-23BD-CF1A0FD368E7}"/>
          </ac:spMkLst>
        </pc:spChg>
        <pc:spChg chg="mod">
          <ac:chgData name="Lien Meulendijks" userId="f4267973-0303-4fa3-8f79-f0864bfaf52c" providerId="ADAL" clId="{C0282D59-CDBA-447A-8CDF-6F7C53163FC8}" dt="2024-01-08T16:18:49.142" v="1331" actId="20577"/>
          <ac:spMkLst>
            <pc:docMk/>
            <pc:sldMk cId="1344646091" sldId="324"/>
            <ac:spMk id="6" creationId="{30444D58-55C7-1ED0-9342-A8F819E9598E}"/>
          </ac:spMkLst>
        </pc:spChg>
        <pc:spChg chg="mod">
          <ac:chgData name="Lien Meulendijks" userId="f4267973-0303-4fa3-8f79-f0864bfaf52c" providerId="ADAL" clId="{C0282D59-CDBA-447A-8CDF-6F7C53163FC8}" dt="2024-01-08T09:38:04.035" v="141" actId="207"/>
          <ac:spMkLst>
            <pc:docMk/>
            <pc:sldMk cId="1344646091" sldId="324"/>
            <ac:spMk id="7" creationId="{49D6817D-44B2-D5D5-4A18-CE9C80A078DC}"/>
          </ac:spMkLst>
        </pc:spChg>
        <pc:picChg chg="mod">
          <ac:chgData name="Lien Meulendijks" userId="f4267973-0303-4fa3-8f79-f0864bfaf52c" providerId="ADAL" clId="{C0282D59-CDBA-447A-8CDF-6F7C53163FC8}" dt="2024-01-08T11:09:16.787" v="1100" actId="1038"/>
          <ac:picMkLst>
            <pc:docMk/>
            <pc:sldMk cId="1344646091" sldId="324"/>
            <ac:picMk id="4" creationId="{A6E5611C-0FB3-4DFD-9C3F-775374A7FA82}"/>
          </ac:picMkLst>
        </pc:picChg>
      </pc:sldChg>
      <pc:sldChg chg="modSp mod">
        <pc:chgData name="Lien Meulendijks" userId="f4267973-0303-4fa3-8f79-f0864bfaf52c" providerId="ADAL" clId="{C0282D59-CDBA-447A-8CDF-6F7C53163FC8}" dt="2024-01-08T10:47:08.139" v="788" actId="14100"/>
        <pc:sldMkLst>
          <pc:docMk/>
          <pc:sldMk cId="576042824" sldId="325"/>
        </pc:sldMkLst>
        <pc:spChg chg="mod">
          <ac:chgData name="Lien Meulendijks" userId="f4267973-0303-4fa3-8f79-f0864bfaf52c" providerId="ADAL" clId="{C0282D59-CDBA-447A-8CDF-6F7C53163FC8}" dt="2024-01-08T09:38:16.159" v="144" actId="207"/>
          <ac:spMkLst>
            <pc:docMk/>
            <pc:sldMk cId="576042824" sldId="325"/>
            <ac:spMk id="2" creationId="{68EA962F-AA62-4F57-DE20-D31BCA8A98DB}"/>
          </ac:spMkLst>
        </pc:spChg>
        <pc:spChg chg="mod">
          <ac:chgData name="Lien Meulendijks" userId="f4267973-0303-4fa3-8f79-f0864bfaf52c" providerId="ADAL" clId="{C0282D59-CDBA-447A-8CDF-6F7C53163FC8}" dt="2024-01-08T10:47:08.139" v="788" actId="14100"/>
          <ac:spMkLst>
            <pc:docMk/>
            <pc:sldMk cId="576042824" sldId="325"/>
            <ac:spMk id="5" creationId="{C45AABC1-5E46-2AB3-B6AA-CA1DC5ABE81D}"/>
          </ac:spMkLst>
        </pc:spChg>
        <pc:spChg chg="mod">
          <ac:chgData name="Lien Meulendijks" userId="f4267973-0303-4fa3-8f79-f0864bfaf52c" providerId="ADAL" clId="{C0282D59-CDBA-447A-8CDF-6F7C53163FC8}" dt="2024-01-08T10:46:57.191" v="785" actId="2710"/>
          <ac:spMkLst>
            <pc:docMk/>
            <pc:sldMk cId="576042824" sldId="325"/>
            <ac:spMk id="6" creationId="{30444D58-55C7-1ED0-9342-A8F819E9598E}"/>
          </ac:spMkLst>
        </pc:spChg>
        <pc:picChg chg="mod">
          <ac:chgData name="Lien Meulendijks" userId="f4267973-0303-4fa3-8f79-f0864bfaf52c" providerId="ADAL" clId="{C0282D59-CDBA-447A-8CDF-6F7C53163FC8}" dt="2024-01-08T10:46:37.602" v="775" actId="1036"/>
          <ac:picMkLst>
            <pc:docMk/>
            <pc:sldMk cId="576042824" sldId="325"/>
            <ac:picMk id="2050" creationId="{407B1AF1-6CB8-3F39-EC61-7AD4A0C0FE13}"/>
          </ac:picMkLst>
        </pc:picChg>
      </pc:sldChg>
      <pc:sldChg chg="modSp mod">
        <pc:chgData name="Lien Meulendijks" userId="f4267973-0303-4fa3-8f79-f0864bfaf52c" providerId="ADAL" clId="{C0282D59-CDBA-447A-8CDF-6F7C53163FC8}" dt="2024-01-08T10:46:14.626" v="745" actId="14100"/>
        <pc:sldMkLst>
          <pc:docMk/>
          <pc:sldMk cId="1773519442" sldId="326"/>
        </pc:sldMkLst>
        <pc:spChg chg="mod">
          <ac:chgData name="Lien Meulendijks" userId="f4267973-0303-4fa3-8f79-f0864bfaf52c" providerId="ADAL" clId="{C0282D59-CDBA-447A-8CDF-6F7C53163FC8}" dt="2024-01-08T09:38:08.006" v="142" actId="207"/>
          <ac:spMkLst>
            <pc:docMk/>
            <pc:sldMk cId="1773519442" sldId="326"/>
            <ac:spMk id="2" creationId="{07572B5C-124C-50F7-43C5-FC8CB208B209}"/>
          </ac:spMkLst>
        </pc:spChg>
        <pc:spChg chg="mod">
          <ac:chgData name="Lien Meulendijks" userId="f4267973-0303-4fa3-8f79-f0864bfaf52c" providerId="ADAL" clId="{C0282D59-CDBA-447A-8CDF-6F7C53163FC8}" dt="2024-01-08T10:46:14.626" v="745" actId="14100"/>
          <ac:spMkLst>
            <pc:docMk/>
            <pc:sldMk cId="1773519442" sldId="326"/>
            <ac:spMk id="5" creationId="{C45AABC1-5E46-2AB3-B6AA-CA1DC5ABE81D}"/>
          </ac:spMkLst>
        </pc:spChg>
        <pc:spChg chg="mod">
          <ac:chgData name="Lien Meulendijks" userId="f4267973-0303-4fa3-8f79-f0864bfaf52c" providerId="ADAL" clId="{C0282D59-CDBA-447A-8CDF-6F7C53163FC8}" dt="2024-01-08T10:46:01.931" v="741" actId="2710"/>
          <ac:spMkLst>
            <pc:docMk/>
            <pc:sldMk cId="1773519442" sldId="326"/>
            <ac:spMk id="6" creationId="{30444D58-55C7-1ED0-9342-A8F819E9598E}"/>
          </ac:spMkLst>
        </pc:spChg>
        <pc:picChg chg="mod">
          <ac:chgData name="Lien Meulendijks" userId="f4267973-0303-4fa3-8f79-f0864bfaf52c" providerId="ADAL" clId="{C0282D59-CDBA-447A-8CDF-6F7C53163FC8}" dt="2024-01-08T10:45:39.730" v="730" actId="1036"/>
          <ac:picMkLst>
            <pc:docMk/>
            <pc:sldMk cId="1773519442" sldId="326"/>
            <ac:picMk id="3" creationId="{1606DE68-62BD-9A03-D5E3-4DC1469C0612}"/>
          </ac:picMkLst>
        </pc:picChg>
      </pc:sldChg>
      <pc:sldChg chg="modSp mod">
        <pc:chgData name="Lien Meulendijks" userId="f4267973-0303-4fa3-8f79-f0864bfaf52c" providerId="ADAL" clId="{C0282D59-CDBA-447A-8CDF-6F7C53163FC8}" dt="2024-01-08T09:50:10.216" v="233" actId="207"/>
        <pc:sldMkLst>
          <pc:docMk/>
          <pc:sldMk cId="1959336001" sldId="327"/>
        </pc:sldMkLst>
        <pc:spChg chg="mod">
          <ac:chgData name="Lien Meulendijks" userId="f4267973-0303-4fa3-8f79-f0864bfaf52c" providerId="ADAL" clId="{C0282D59-CDBA-447A-8CDF-6F7C53163FC8}" dt="2024-01-08T09:37:59.879" v="140" actId="207"/>
          <ac:spMkLst>
            <pc:docMk/>
            <pc:sldMk cId="1959336001" sldId="327"/>
            <ac:spMk id="3" creationId="{41282253-0C87-8B42-93EF-BDDD8EF89FC7}"/>
          </ac:spMkLst>
        </pc:spChg>
        <pc:spChg chg="mod">
          <ac:chgData name="Lien Meulendijks" userId="f4267973-0303-4fa3-8f79-f0864bfaf52c" providerId="ADAL" clId="{C0282D59-CDBA-447A-8CDF-6F7C53163FC8}" dt="2024-01-08T09:50:04.149" v="232" actId="207"/>
          <ac:spMkLst>
            <pc:docMk/>
            <pc:sldMk cId="1959336001" sldId="327"/>
            <ac:spMk id="4" creationId="{7776F9B0-9E41-3076-E2D7-43BBED1EFBB7}"/>
          </ac:spMkLst>
        </pc:spChg>
        <pc:spChg chg="mod">
          <ac:chgData name="Lien Meulendijks" userId="f4267973-0303-4fa3-8f79-f0864bfaf52c" providerId="ADAL" clId="{C0282D59-CDBA-447A-8CDF-6F7C53163FC8}" dt="2024-01-08T09:37:59.879" v="140" actId="207"/>
          <ac:spMkLst>
            <pc:docMk/>
            <pc:sldMk cId="1959336001" sldId="327"/>
            <ac:spMk id="5" creationId="{03666D89-76BE-78FD-A582-DAF2D5D24A5C}"/>
          </ac:spMkLst>
        </pc:spChg>
        <pc:spChg chg="mod">
          <ac:chgData name="Lien Meulendijks" userId="f4267973-0303-4fa3-8f79-f0864bfaf52c" providerId="ADAL" clId="{C0282D59-CDBA-447A-8CDF-6F7C53163FC8}" dt="2024-01-08T09:50:10.216" v="233" actId="207"/>
          <ac:spMkLst>
            <pc:docMk/>
            <pc:sldMk cId="1959336001" sldId="327"/>
            <ac:spMk id="6" creationId="{7DA0B9AF-402F-3ECF-A939-43EEC4CF4EC2}"/>
          </ac:spMkLst>
        </pc:spChg>
        <pc:spChg chg="mod">
          <ac:chgData name="Lien Meulendijks" userId="f4267973-0303-4fa3-8f79-f0864bfaf52c" providerId="ADAL" clId="{C0282D59-CDBA-447A-8CDF-6F7C53163FC8}" dt="2024-01-08T09:50:10.216" v="233" actId="207"/>
          <ac:spMkLst>
            <pc:docMk/>
            <pc:sldMk cId="1959336001" sldId="327"/>
            <ac:spMk id="7" creationId="{DB5CB619-166B-8E2F-FC31-C9B4E00369E0}"/>
          </ac:spMkLst>
        </pc:spChg>
        <pc:spChg chg="mod">
          <ac:chgData name="Lien Meulendijks" userId="f4267973-0303-4fa3-8f79-f0864bfaf52c" providerId="ADAL" clId="{C0282D59-CDBA-447A-8CDF-6F7C53163FC8}" dt="2024-01-08T09:50:10.216" v="233" actId="207"/>
          <ac:spMkLst>
            <pc:docMk/>
            <pc:sldMk cId="1959336001" sldId="327"/>
            <ac:spMk id="8" creationId="{C922A463-AE96-B718-C263-4DFC2C16E23D}"/>
          </ac:spMkLst>
        </pc:spChg>
        <pc:spChg chg="mod">
          <ac:chgData name="Lien Meulendijks" userId="f4267973-0303-4fa3-8f79-f0864bfaf52c" providerId="ADAL" clId="{C0282D59-CDBA-447A-8CDF-6F7C53163FC8}" dt="2024-01-08T09:50:10.216" v="233" actId="207"/>
          <ac:spMkLst>
            <pc:docMk/>
            <pc:sldMk cId="1959336001" sldId="327"/>
            <ac:spMk id="9" creationId="{745FA215-D9DA-8D6C-014F-47A46F93F26B}"/>
          </ac:spMkLst>
        </pc:spChg>
      </pc:sldChg>
      <pc:sldChg chg="modSp mod">
        <pc:chgData name="Lien Meulendijks" userId="f4267973-0303-4fa3-8f79-f0864bfaf52c" providerId="ADAL" clId="{C0282D59-CDBA-447A-8CDF-6F7C53163FC8}" dt="2024-01-08T11:09:27.522" v="1120" actId="1037"/>
        <pc:sldMkLst>
          <pc:docMk/>
          <pc:sldMk cId="3728633872" sldId="328"/>
        </pc:sldMkLst>
        <pc:spChg chg="mod">
          <ac:chgData name="Lien Meulendijks" userId="f4267973-0303-4fa3-8f79-f0864bfaf52c" providerId="ADAL" clId="{C0282D59-CDBA-447A-8CDF-6F7C53163FC8}" dt="2024-01-08T09:51:12.067" v="242" actId="207"/>
          <ac:spMkLst>
            <pc:docMk/>
            <pc:sldMk cId="3728633872" sldId="328"/>
            <ac:spMk id="2" creationId="{9FA2379D-11F3-890E-23BD-CF1A0FD368E7}"/>
          </ac:spMkLst>
        </pc:spChg>
        <pc:spChg chg="mod">
          <ac:chgData name="Lien Meulendijks" userId="f4267973-0303-4fa3-8f79-f0864bfaf52c" providerId="ADAL" clId="{C0282D59-CDBA-447A-8CDF-6F7C53163FC8}" dt="2024-01-08T11:06:28.618" v="1025" actId="14100"/>
          <ac:spMkLst>
            <pc:docMk/>
            <pc:sldMk cId="3728633872" sldId="328"/>
            <ac:spMk id="6" creationId="{30444D58-55C7-1ED0-9342-A8F819E9598E}"/>
          </ac:spMkLst>
        </pc:spChg>
        <pc:spChg chg="mod">
          <ac:chgData name="Lien Meulendijks" userId="f4267973-0303-4fa3-8f79-f0864bfaf52c" providerId="ADAL" clId="{C0282D59-CDBA-447A-8CDF-6F7C53163FC8}" dt="2024-01-08T09:38:24.310" v="146" actId="207"/>
          <ac:spMkLst>
            <pc:docMk/>
            <pc:sldMk cId="3728633872" sldId="328"/>
            <ac:spMk id="7" creationId="{22B86D89-10D1-3029-53D1-BDE97A6D46C3}"/>
          </ac:spMkLst>
        </pc:spChg>
        <pc:picChg chg="mod">
          <ac:chgData name="Lien Meulendijks" userId="f4267973-0303-4fa3-8f79-f0864bfaf52c" providerId="ADAL" clId="{C0282D59-CDBA-447A-8CDF-6F7C53163FC8}" dt="2024-01-08T11:09:27.522" v="1120" actId="1037"/>
          <ac:picMkLst>
            <pc:docMk/>
            <pc:sldMk cId="3728633872" sldId="328"/>
            <ac:picMk id="3" creationId="{D9A18A1B-5884-4901-BC17-1A8AD69876D8}"/>
          </ac:picMkLst>
        </pc:picChg>
      </pc:sldChg>
      <pc:sldChg chg="modSp mod">
        <pc:chgData name="Lien Meulendijks" userId="f4267973-0303-4fa3-8f79-f0864bfaf52c" providerId="ADAL" clId="{C0282D59-CDBA-447A-8CDF-6F7C53163FC8}" dt="2024-01-08T11:13:17.226" v="1200" actId="14100"/>
        <pc:sldMkLst>
          <pc:docMk/>
          <pc:sldMk cId="2663945143" sldId="329"/>
        </pc:sldMkLst>
        <pc:spChg chg="mod">
          <ac:chgData name="Lien Meulendijks" userId="f4267973-0303-4fa3-8f79-f0864bfaf52c" providerId="ADAL" clId="{C0282D59-CDBA-447A-8CDF-6F7C53163FC8}" dt="2024-01-08T09:51:32.989" v="245" actId="207"/>
          <ac:spMkLst>
            <pc:docMk/>
            <pc:sldMk cId="2663945143" sldId="329"/>
            <ac:spMk id="2" creationId="{9FA2379D-11F3-890E-23BD-CF1A0FD368E7}"/>
          </ac:spMkLst>
        </pc:spChg>
        <pc:spChg chg="mod">
          <ac:chgData name="Lien Meulendijks" userId="f4267973-0303-4fa3-8f79-f0864bfaf52c" providerId="ADAL" clId="{C0282D59-CDBA-447A-8CDF-6F7C53163FC8}" dt="2024-01-08T09:38:32.109" v="148" actId="207"/>
          <ac:spMkLst>
            <pc:docMk/>
            <pc:sldMk cId="2663945143" sldId="329"/>
            <ac:spMk id="4" creationId="{EA318404-B464-C459-59A0-D1328401915E}"/>
          </ac:spMkLst>
        </pc:spChg>
        <pc:spChg chg="mod">
          <ac:chgData name="Lien Meulendijks" userId="f4267973-0303-4fa3-8f79-f0864bfaf52c" providerId="ADAL" clId="{C0282D59-CDBA-447A-8CDF-6F7C53163FC8}" dt="2024-01-08T11:13:17.226" v="1200" actId="14100"/>
          <ac:spMkLst>
            <pc:docMk/>
            <pc:sldMk cId="2663945143" sldId="329"/>
            <ac:spMk id="6" creationId="{30444D58-55C7-1ED0-9342-A8F819E9598E}"/>
          </ac:spMkLst>
        </pc:spChg>
        <pc:spChg chg="mod">
          <ac:chgData name="Lien Meulendijks" userId="f4267973-0303-4fa3-8f79-f0864bfaf52c" providerId="ADAL" clId="{C0282D59-CDBA-447A-8CDF-6F7C53163FC8}" dt="2024-01-08T11:09:46.899" v="1149" actId="1035"/>
          <ac:spMkLst>
            <pc:docMk/>
            <pc:sldMk cId="2663945143" sldId="329"/>
            <ac:spMk id="8" creationId="{5D7436CD-72EF-D8F8-2363-D5CBE71CB384}"/>
          </ac:spMkLst>
        </pc:spChg>
        <pc:picChg chg="mod">
          <ac:chgData name="Lien Meulendijks" userId="f4267973-0303-4fa3-8f79-f0864bfaf52c" providerId="ADAL" clId="{C0282D59-CDBA-447A-8CDF-6F7C53163FC8}" dt="2024-01-08T11:09:33.875" v="1137" actId="1038"/>
          <ac:picMkLst>
            <pc:docMk/>
            <pc:sldMk cId="2663945143" sldId="329"/>
            <ac:picMk id="3074" creationId="{418056B9-C6EA-33F7-03E0-2C83AD03ABEF}"/>
          </ac:picMkLst>
        </pc:picChg>
      </pc:sldChg>
      <pc:sldChg chg="modSp mod">
        <pc:chgData name="Lien Meulendijks" userId="f4267973-0303-4fa3-8f79-f0864bfaf52c" providerId="ADAL" clId="{C0282D59-CDBA-447A-8CDF-6F7C53163FC8}" dt="2024-01-08T10:50:39.513" v="880" actId="27636"/>
        <pc:sldMkLst>
          <pc:docMk/>
          <pc:sldMk cId="3642069007" sldId="331"/>
        </pc:sldMkLst>
        <pc:spChg chg="mod">
          <ac:chgData name="Lien Meulendijks" userId="f4267973-0303-4fa3-8f79-f0864bfaf52c" providerId="ADAL" clId="{C0282D59-CDBA-447A-8CDF-6F7C53163FC8}" dt="2024-01-08T09:38:36.175" v="149" actId="207"/>
          <ac:spMkLst>
            <pc:docMk/>
            <pc:sldMk cId="3642069007" sldId="331"/>
            <ac:spMk id="3" creationId="{6EB26DBB-1A53-664A-456C-3FA405E3D2CD}"/>
          </ac:spMkLst>
        </pc:spChg>
        <pc:spChg chg="mod">
          <ac:chgData name="Lien Meulendijks" userId="f4267973-0303-4fa3-8f79-f0864bfaf52c" providerId="ADAL" clId="{C0282D59-CDBA-447A-8CDF-6F7C53163FC8}" dt="2024-01-08T10:50:39.513" v="880" actId="27636"/>
          <ac:spMkLst>
            <pc:docMk/>
            <pc:sldMk cId="3642069007" sldId="331"/>
            <ac:spMk id="5" creationId="{C45AABC1-5E46-2AB3-B6AA-CA1DC5ABE81D}"/>
          </ac:spMkLst>
        </pc:spChg>
        <pc:spChg chg="mod">
          <ac:chgData name="Lien Meulendijks" userId="f4267973-0303-4fa3-8f79-f0864bfaf52c" providerId="ADAL" clId="{C0282D59-CDBA-447A-8CDF-6F7C53163FC8}" dt="2024-01-08T10:49:58.516" v="866" actId="14100"/>
          <ac:spMkLst>
            <pc:docMk/>
            <pc:sldMk cId="3642069007" sldId="331"/>
            <ac:spMk id="6" creationId="{30444D58-55C7-1ED0-9342-A8F819E9598E}"/>
          </ac:spMkLst>
        </pc:spChg>
        <pc:picChg chg="mod">
          <ac:chgData name="Lien Meulendijks" userId="f4267973-0303-4fa3-8f79-f0864bfaf52c" providerId="ADAL" clId="{C0282D59-CDBA-447A-8CDF-6F7C53163FC8}" dt="2024-01-08T10:50:35.929" v="878" actId="1076"/>
          <ac:picMkLst>
            <pc:docMk/>
            <pc:sldMk cId="3642069007" sldId="331"/>
            <ac:picMk id="4098" creationId="{6F3810A0-9EAC-893D-B998-A261509DD46F}"/>
          </ac:picMkLst>
        </pc:picChg>
      </pc:sldChg>
      <pc:sldChg chg="modSp mod">
        <pc:chgData name="Lien Meulendijks" userId="f4267973-0303-4fa3-8f79-f0864bfaf52c" providerId="ADAL" clId="{C0282D59-CDBA-447A-8CDF-6F7C53163FC8}" dt="2024-01-08T10:49:04.994" v="827" actId="14100"/>
        <pc:sldMkLst>
          <pc:docMk/>
          <pc:sldMk cId="2756506327" sldId="332"/>
        </pc:sldMkLst>
        <pc:spChg chg="mod">
          <ac:chgData name="Lien Meulendijks" userId="f4267973-0303-4fa3-8f79-f0864bfaf52c" providerId="ADAL" clId="{C0282D59-CDBA-447A-8CDF-6F7C53163FC8}" dt="2024-01-08T09:38:28.180" v="147" actId="207"/>
          <ac:spMkLst>
            <pc:docMk/>
            <pc:sldMk cId="2756506327" sldId="332"/>
            <ac:spMk id="3" creationId="{11C889C8-46B0-B44A-1B8E-CA5BB63B5C17}"/>
          </ac:spMkLst>
        </pc:spChg>
        <pc:spChg chg="mod">
          <ac:chgData name="Lien Meulendijks" userId="f4267973-0303-4fa3-8f79-f0864bfaf52c" providerId="ADAL" clId="{C0282D59-CDBA-447A-8CDF-6F7C53163FC8}" dt="2024-01-08T10:49:04.994" v="827" actId="14100"/>
          <ac:spMkLst>
            <pc:docMk/>
            <pc:sldMk cId="2756506327" sldId="332"/>
            <ac:spMk id="5" creationId="{C45AABC1-5E46-2AB3-B6AA-CA1DC5ABE81D}"/>
          </ac:spMkLst>
        </pc:spChg>
        <pc:spChg chg="mod">
          <ac:chgData name="Lien Meulendijks" userId="f4267973-0303-4fa3-8f79-f0864bfaf52c" providerId="ADAL" clId="{C0282D59-CDBA-447A-8CDF-6F7C53163FC8}" dt="2024-01-08T10:48:47.682" v="822" actId="14100"/>
          <ac:spMkLst>
            <pc:docMk/>
            <pc:sldMk cId="2756506327" sldId="332"/>
            <ac:spMk id="6" creationId="{30444D58-55C7-1ED0-9342-A8F819E9598E}"/>
          </ac:spMkLst>
        </pc:spChg>
        <pc:picChg chg="mod">
          <ac:chgData name="Lien Meulendijks" userId="f4267973-0303-4fa3-8f79-f0864bfaf52c" providerId="ADAL" clId="{C0282D59-CDBA-447A-8CDF-6F7C53163FC8}" dt="2024-01-08T10:48:34.882" v="816" actId="1036"/>
          <ac:picMkLst>
            <pc:docMk/>
            <pc:sldMk cId="2756506327" sldId="332"/>
            <ac:picMk id="2" creationId="{A9107CFE-A96F-1450-1DF6-38C281CA73EC}"/>
          </ac:picMkLst>
        </pc:picChg>
      </pc:sldChg>
      <pc:sldMasterChg chg="delSp mod">
        <pc:chgData name="Lien Meulendijks" userId="f4267973-0303-4fa3-8f79-f0864bfaf52c" providerId="ADAL" clId="{C0282D59-CDBA-447A-8CDF-6F7C53163FC8}" dt="2024-01-08T07:58:18.616" v="0" actId="478"/>
        <pc:sldMasterMkLst>
          <pc:docMk/>
          <pc:sldMasterMk cId="3806857412" sldId="2147483648"/>
        </pc:sldMasterMkLst>
        <pc:spChg chg="del">
          <ac:chgData name="Lien Meulendijks" userId="f4267973-0303-4fa3-8f79-f0864bfaf52c" providerId="ADAL" clId="{C0282D59-CDBA-447A-8CDF-6F7C53163FC8}" dt="2024-01-08T07:58:18.616" v="0" actId="478"/>
          <ac:spMkLst>
            <pc:docMk/>
            <pc:sldMasterMk cId="3806857412" sldId="2147483648"/>
            <ac:spMk id="4" creationId="{99AF7E69-A675-9C1E-A447-A661D3CB1457}"/>
          </ac:spMkLst>
        </pc:spChg>
      </pc:sldMasterChg>
    </pc:docChg>
  </pc:docChgLst>
  <pc:docChgLst>
    <pc:chgData name="Inne Schilders" userId="S::inne.schilders@vsv.be::90abce42-77a7-4a1c-aae5-262509ca7e75" providerId="AD" clId="Web-{C08C6F9D-EA40-DBAC-3A70-D2E808B2A97F}"/>
    <pc:docChg chg="mod modSld modMainMaster">
      <pc:chgData name="Inne Schilders" userId="S::inne.schilders@vsv.be::90abce42-77a7-4a1c-aae5-262509ca7e75" providerId="AD" clId="Web-{C08C6F9D-EA40-DBAC-3A70-D2E808B2A97F}" dt="2023-09-01T14:42:48.205" v="257" actId="20577"/>
      <pc:docMkLst>
        <pc:docMk/>
      </pc:docMkLst>
      <pc:sldChg chg="modSp">
        <pc:chgData name="Inne Schilders" userId="S::inne.schilders@vsv.be::90abce42-77a7-4a1c-aae5-262509ca7e75" providerId="AD" clId="Web-{C08C6F9D-EA40-DBAC-3A70-D2E808B2A97F}" dt="2023-09-01T14:13:54.138" v="4"/>
        <pc:sldMkLst>
          <pc:docMk/>
          <pc:sldMk cId="1834971652" sldId="278"/>
        </pc:sldMkLst>
        <pc:spChg chg="mod">
          <ac:chgData name="Inne Schilders" userId="S::inne.schilders@vsv.be::90abce42-77a7-4a1c-aae5-262509ca7e75" providerId="AD" clId="Web-{C08C6F9D-EA40-DBAC-3A70-D2E808B2A97F}" dt="2023-09-01T14:13:54.138" v="4"/>
          <ac:spMkLst>
            <pc:docMk/>
            <pc:sldMk cId="1834971652" sldId="278"/>
            <ac:spMk id="2" creationId="{C58EC2B7-C9F7-556E-0882-61C5CFA6008D}"/>
          </ac:spMkLst>
        </pc:spChg>
      </pc:sldChg>
      <pc:sldChg chg="modSp">
        <pc:chgData name="Inne Schilders" userId="S::inne.schilders@vsv.be::90abce42-77a7-4a1c-aae5-262509ca7e75" providerId="AD" clId="Web-{C08C6F9D-EA40-DBAC-3A70-D2E808B2A97F}" dt="2023-09-01T14:42:48.205" v="257" actId="20577"/>
        <pc:sldMkLst>
          <pc:docMk/>
          <pc:sldMk cId="1608966922" sldId="281"/>
        </pc:sldMkLst>
        <pc:spChg chg="mod">
          <ac:chgData name="Inne Schilders" userId="S::inne.schilders@vsv.be::90abce42-77a7-4a1c-aae5-262509ca7e75" providerId="AD" clId="Web-{C08C6F9D-EA40-DBAC-3A70-D2E808B2A97F}" dt="2023-09-01T14:42:48.205" v="257" actId="20577"/>
          <ac:spMkLst>
            <pc:docMk/>
            <pc:sldMk cId="1608966922" sldId="281"/>
            <ac:spMk id="4" creationId="{574B1A32-7B6E-1108-9B48-BFD138121236}"/>
          </ac:spMkLst>
        </pc:spChg>
        <pc:picChg chg="mod">
          <ac:chgData name="Inne Schilders" userId="S::inne.schilders@vsv.be::90abce42-77a7-4a1c-aae5-262509ca7e75" providerId="AD" clId="Web-{C08C6F9D-EA40-DBAC-3A70-D2E808B2A97F}" dt="2023-09-01T14:32:52.087" v="205" actId="1076"/>
          <ac:picMkLst>
            <pc:docMk/>
            <pc:sldMk cId="1608966922" sldId="281"/>
            <ac:picMk id="3" creationId="{AE50EF3C-2B95-E606-3C8B-1F5926D86E8F}"/>
          </ac:picMkLst>
        </pc:picChg>
      </pc:sldChg>
      <pc:sldChg chg="modSp">
        <pc:chgData name="Inne Schilders" userId="S::inne.schilders@vsv.be::90abce42-77a7-4a1c-aae5-262509ca7e75" providerId="AD" clId="Web-{C08C6F9D-EA40-DBAC-3A70-D2E808B2A97F}" dt="2023-09-01T14:35:38.984" v="234"/>
        <pc:sldMkLst>
          <pc:docMk/>
          <pc:sldMk cId="4237308208" sldId="282"/>
        </pc:sldMkLst>
        <pc:spChg chg="mod">
          <ac:chgData name="Inne Schilders" userId="S::inne.schilders@vsv.be::90abce42-77a7-4a1c-aae5-262509ca7e75" providerId="AD" clId="Web-{C08C6F9D-EA40-DBAC-3A70-D2E808B2A97F}" dt="2023-09-01T14:35:33.218" v="232"/>
          <ac:spMkLst>
            <pc:docMk/>
            <pc:sldMk cId="4237308208" sldId="282"/>
            <ac:spMk id="34" creationId="{3870F992-8BB9-523F-34D9-31142D64D4BB}"/>
          </ac:spMkLst>
        </pc:spChg>
        <pc:spChg chg="mod">
          <ac:chgData name="Inne Schilders" userId="S::inne.schilders@vsv.be::90abce42-77a7-4a1c-aae5-262509ca7e75" providerId="AD" clId="Web-{C08C6F9D-EA40-DBAC-3A70-D2E808B2A97F}" dt="2023-09-01T14:35:36.906" v="233"/>
          <ac:spMkLst>
            <pc:docMk/>
            <pc:sldMk cId="4237308208" sldId="282"/>
            <ac:spMk id="35" creationId="{EBE7A002-0FDA-2213-D9E6-B888C4B98278}"/>
          </ac:spMkLst>
        </pc:spChg>
        <pc:spChg chg="mod">
          <ac:chgData name="Inne Schilders" userId="S::inne.schilders@vsv.be::90abce42-77a7-4a1c-aae5-262509ca7e75" providerId="AD" clId="Web-{C08C6F9D-EA40-DBAC-3A70-D2E808B2A97F}" dt="2023-09-01T14:35:38.984" v="234"/>
          <ac:spMkLst>
            <pc:docMk/>
            <pc:sldMk cId="4237308208" sldId="282"/>
            <ac:spMk id="36" creationId="{FB974A0C-3E6A-7D6B-39CC-41A7C37BF918}"/>
          </ac:spMkLst>
        </pc:spChg>
      </pc:sldChg>
      <pc:sldChg chg="modSp">
        <pc:chgData name="Inne Schilders" userId="S::inne.schilders@vsv.be::90abce42-77a7-4a1c-aae5-262509ca7e75" providerId="AD" clId="Web-{C08C6F9D-EA40-DBAC-3A70-D2E808B2A97F}" dt="2023-09-01T14:36:35.158" v="240" actId="1076"/>
        <pc:sldMkLst>
          <pc:docMk/>
          <pc:sldMk cId="3789961630" sldId="286"/>
        </pc:sldMkLst>
        <pc:spChg chg="mod">
          <ac:chgData name="Inne Schilders" userId="S::inne.schilders@vsv.be::90abce42-77a7-4a1c-aae5-262509ca7e75" providerId="AD" clId="Web-{C08C6F9D-EA40-DBAC-3A70-D2E808B2A97F}" dt="2023-09-01T14:36:35.158" v="240" actId="1076"/>
          <ac:spMkLst>
            <pc:docMk/>
            <pc:sldMk cId="3789961630" sldId="286"/>
            <ac:spMk id="5" creationId="{C45AABC1-5E46-2AB3-B6AA-CA1DC5ABE81D}"/>
          </ac:spMkLst>
        </pc:spChg>
        <pc:spChg chg="mod">
          <ac:chgData name="Inne Schilders" userId="S::inne.schilders@vsv.be::90abce42-77a7-4a1c-aae5-262509ca7e75" providerId="AD" clId="Web-{C08C6F9D-EA40-DBAC-3A70-D2E808B2A97F}" dt="2023-09-01T14:17:42.256" v="35" actId="1076"/>
          <ac:spMkLst>
            <pc:docMk/>
            <pc:sldMk cId="3789961630" sldId="286"/>
            <ac:spMk id="6" creationId="{30444D58-55C7-1ED0-9342-A8F819E9598E}"/>
          </ac:spMkLst>
        </pc:spChg>
        <pc:picChg chg="mod">
          <ac:chgData name="Inne Schilders" userId="S::inne.schilders@vsv.be::90abce42-77a7-4a1c-aae5-262509ca7e75" providerId="AD" clId="Web-{C08C6F9D-EA40-DBAC-3A70-D2E808B2A97F}" dt="2023-09-01T14:36:23.314" v="239" actId="1076"/>
          <ac:picMkLst>
            <pc:docMk/>
            <pc:sldMk cId="3789961630" sldId="286"/>
            <ac:picMk id="12" creationId="{0ABC61F3-CF07-4F1A-ED89-797BF49FEF71}"/>
          </ac:picMkLst>
        </pc:picChg>
      </pc:sldChg>
      <pc:sldChg chg="modSp">
        <pc:chgData name="Inne Schilders" userId="S::inne.schilders@vsv.be::90abce42-77a7-4a1c-aae5-262509ca7e75" providerId="AD" clId="Web-{C08C6F9D-EA40-DBAC-3A70-D2E808B2A97F}" dt="2023-09-01T14:36:15.751" v="238" actId="1076"/>
        <pc:sldMkLst>
          <pc:docMk/>
          <pc:sldMk cId="3448819332" sldId="288"/>
        </pc:sldMkLst>
        <pc:spChg chg="mod">
          <ac:chgData name="Inne Schilders" userId="S::inne.schilders@vsv.be::90abce42-77a7-4a1c-aae5-262509ca7e75" providerId="AD" clId="Web-{C08C6F9D-EA40-DBAC-3A70-D2E808B2A97F}" dt="2023-09-01T14:36:15.751" v="238" actId="1076"/>
          <ac:spMkLst>
            <pc:docMk/>
            <pc:sldMk cId="3448819332" sldId="288"/>
            <ac:spMk id="5" creationId="{C45AABC1-5E46-2AB3-B6AA-CA1DC5ABE81D}"/>
          </ac:spMkLst>
        </pc:spChg>
        <pc:spChg chg="mod">
          <ac:chgData name="Inne Schilders" userId="S::inne.schilders@vsv.be::90abce42-77a7-4a1c-aae5-262509ca7e75" providerId="AD" clId="Web-{C08C6F9D-EA40-DBAC-3A70-D2E808B2A97F}" dt="2023-09-01T14:15:32.204" v="10" actId="1076"/>
          <ac:spMkLst>
            <pc:docMk/>
            <pc:sldMk cId="3448819332" sldId="288"/>
            <ac:spMk id="6" creationId="{30444D58-55C7-1ED0-9342-A8F819E9598E}"/>
          </ac:spMkLst>
        </pc:spChg>
        <pc:picChg chg="mod">
          <ac:chgData name="Inne Schilders" userId="S::inne.schilders@vsv.be::90abce42-77a7-4a1c-aae5-262509ca7e75" providerId="AD" clId="Web-{C08C6F9D-EA40-DBAC-3A70-D2E808B2A97F}" dt="2023-09-01T14:18:46.524" v="45" actId="1076"/>
          <ac:picMkLst>
            <pc:docMk/>
            <pc:sldMk cId="3448819332" sldId="288"/>
            <ac:picMk id="8" creationId="{C736B082-55F9-51A9-846E-87D2F785F388}"/>
          </ac:picMkLst>
        </pc:picChg>
      </pc:sldChg>
      <pc:sldChg chg="modSp">
        <pc:chgData name="Inne Schilders" userId="S::inne.schilders@vsv.be::90abce42-77a7-4a1c-aae5-262509ca7e75" providerId="AD" clId="Web-{C08C6F9D-EA40-DBAC-3A70-D2E808B2A97F}" dt="2023-09-01T14:37:03.268" v="242" actId="1076"/>
        <pc:sldMkLst>
          <pc:docMk/>
          <pc:sldMk cId="2607903000" sldId="292"/>
        </pc:sldMkLst>
        <pc:spChg chg="mod">
          <ac:chgData name="Inne Schilders" userId="S::inne.schilders@vsv.be::90abce42-77a7-4a1c-aae5-262509ca7e75" providerId="AD" clId="Web-{C08C6F9D-EA40-DBAC-3A70-D2E808B2A97F}" dt="2023-09-01T14:37:03.268" v="242" actId="1076"/>
          <ac:spMkLst>
            <pc:docMk/>
            <pc:sldMk cId="2607903000" sldId="292"/>
            <ac:spMk id="5" creationId="{C45AABC1-5E46-2AB3-B6AA-CA1DC5ABE81D}"/>
          </ac:spMkLst>
        </pc:spChg>
        <pc:picChg chg="mod">
          <ac:chgData name="Inne Schilders" userId="S::inne.schilders@vsv.be::90abce42-77a7-4a1c-aae5-262509ca7e75" providerId="AD" clId="Web-{C08C6F9D-EA40-DBAC-3A70-D2E808B2A97F}" dt="2023-09-01T14:19:23.494" v="51" actId="1076"/>
          <ac:picMkLst>
            <pc:docMk/>
            <pc:sldMk cId="2607903000" sldId="292"/>
            <ac:picMk id="2" creationId="{B6EE7CA0-681C-A7EC-E4EF-ED4A9959ADA1}"/>
          </ac:picMkLst>
        </pc:picChg>
      </pc:sldChg>
      <pc:sldChg chg="modSp">
        <pc:chgData name="Inne Schilders" userId="S::inne.schilders@vsv.be::90abce42-77a7-4a1c-aae5-262509ca7e75" providerId="AD" clId="Web-{C08C6F9D-EA40-DBAC-3A70-D2E808B2A97F}" dt="2023-09-01T14:21:31.342" v="80" actId="1076"/>
        <pc:sldMkLst>
          <pc:docMk/>
          <pc:sldMk cId="1372234645" sldId="293"/>
        </pc:sldMkLst>
        <pc:spChg chg="mod">
          <ac:chgData name="Inne Schilders" userId="S::inne.schilders@vsv.be::90abce42-77a7-4a1c-aae5-262509ca7e75" providerId="AD" clId="Web-{C08C6F9D-EA40-DBAC-3A70-D2E808B2A97F}" dt="2023-09-01T14:21:26.608" v="79" actId="1076"/>
          <ac:spMkLst>
            <pc:docMk/>
            <pc:sldMk cId="1372234645" sldId="293"/>
            <ac:spMk id="5" creationId="{C45AABC1-5E46-2AB3-B6AA-CA1DC5ABE81D}"/>
          </ac:spMkLst>
        </pc:spChg>
        <pc:spChg chg="mod">
          <ac:chgData name="Inne Schilders" userId="S::inne.schilders@vsv.be::90abce42-77a7-4a1c-aae5-262509ca7e75" providerId="AD" clId="Web-{C08C6F9D-EA40-DBAC-3A70-D2E808B2A97F}" dt="2023-09-01T14:21:31.342" v="80" actId="1076"/>
          <ac:spMkLst>
            <pc:docMk/>
            <pc:sldMk cId="1372234645" sldId="293"/>
            <ac:spMk id="6" creationId="{30444D58-55C7-1ED0-9342-A8F819E9598E}"/>
          </ac:spMkLst>
        </pc:spChg>
        <pc:picChg chg="mod">
          <ac:chgData name="Inne Schilders" userId="S::inne.schilders@vsv.be::90abce42-77a7-4a1c-aae5-262509ca7e75" providerId="AD" clId="Web-{C08C6F9D-EA40-DBAC-3A70-D2E808B2A97F}" dt="2023-09-01T14:21:17.717" v="77" actId="1076"/>
          <ac:picMkLst>
            <pc:docMk/>
            <pc:sldMk cId="1372234645" sldId="293"/>
            <ac:picMk id="3" creationId="{C3AA3CF8-7229-98F0-A0D1-69D5D0180C8B}"/>
          </ac:picMkLst>
        </pc:picChg>
      </pc:sldChg>
      <pc:sldChg chg="modSp">
        <pc:chgData name="Inne Schilders" userId="S::inne.schilders@vsv.be::90abce42-77a7-4a1c-aae5-262509ca7e75" providerId="AD" clId="Web-{C08C6F9D-EA40-DBAC-3A70-D2E808B2A97F}" dt="2023-09-01T14:23:07.034" v="100" actId="1076"/>
        <pc:sldMkLst>
          <pc:docMk/>
          <pc:sldMk cId="1807631916" sldId="297"/>
        </pc:sldMkLst>
        <pc:spChg chg="mod">
          <ac:chgData name="Inne Schilders" userId="S::inne.schilders@vsv.be::90abce42-77a7-4a1c-aae5-262509ca7e75" providerId="AD" clId="Web-{C08C6F9D-EA40-DBAC-3A70-D2E808B2A97F}" dt="2023-09-01T14:23:07.034" v="100" actId="1076"/>
          <ac:spMkLst>
            <pc:docMk/>
            <pc:sldMk cId="1807631916" sldId="297"/>
            <ac:spMk id="3" creationId="{9AEB543F-1DCD-F283-B648-F0A8AEFBFF57}"/>
          </ac:spMkLst>
        </pc:spChg>
        <pc:spChg chg="mod">
          <ac:chgData name="Inne Schilders" userId="S::inne.schilders@vsv.be::90abce42-77a7-4a1c-aae5-262509ca7e75" providerId="AD" clId="Web-{C08C6F9D-EA40-DBAC-3A70-D2E808B2A97F}" dt="2023-09-01T14:22:30.876" v="95" actId="14100"/>
          <ac:spMkLst>
            <pc:docMk/>
            <pc:sldMk cId="1807631916" sldId="297"/>
            <ac:spMk id="5" creationId="{C45AABC1-5E46-2AB3-B6AA-CA1DC5ABE81D}"/>
          </ac:spMkLst>
        </pc:spChg>
        <pc:spChg chg="mod">
          <ac:chgData name="Inne Schilders" userId="S::inne.schilders@vsv.be::90abce42-77a7-4a1c-aae5-262509ca7e75" providerId="AD" clId="Web-{C08C6F9D-EA40-DBAC-3A70-D2E808B2A97F}" dt="2023-09-01T14:23:02.940" v="99" actId="1076"/>
          <ac:spMkLst>
            <pc:docMk/>
            <pc:sldMk cId="1807631916" sldId="297"/>
            <ac:spMk id="6" creationId="{30444D58-55C7-1ED0-9342-A8F819E9598E}"/>
          </ac:spMkLst>
        </pc:spChg>
        <pc:picChg chg="mod">
          <ac:chgData name="Inne Schilders" userId="S::inne.schilders@vsv.be::90abce42-77a7-4a1c-aae5-262509ca7e75" providerId="AD" clId="Web-{C08C6F9D-EA40-DBAC-3A70-D2E808B2A97F}" dt="2023-09-01T14:22:55.877" v="98" actId="1076"/>
          <ac:picMkLst>
            <pc:docMk/>
            <pc:sldMk cId="1807631916" sldId="297"/>
            <ac:picMk id="2" creationId="{CE0C5BC9-0082-D9B2-C549-6825FD46F3B4}"/>
          </ac:picMkLst>
        </pc:picChg>
      </pc:sldChg>
      <pc:sldChg chg="modSp">
        <pc:chgData name="Inne Schilders" userId="S::inne.schilders@vsv.be::90abce42-77a7-4a1c-aae5-262509ca7e75" providerId="AD" clId="Web-{C08C6F9D-EA40-DBAC-3A70-D2E808B2A97F}" dt="2023-09-01T14:26:18.322" v="140" actId="1076"/>
        <pc:sldMkLst>
          <pc:docMk/>
          <pc:sldMk cId="511809518" sldId="298"/>
        </pc:sldMkLst>
        <pc:spChg chg="mod">
          <ac:chgData name="Inne Schilders" userId="S::inne.schilders@vsv.be::90abce42-77a7-4a1c-aae5-262509ca7e75" providerId="AD" clId="Web-{C08C6F9D-EA40-DBAC-3A70-D2E808B2A97F}" dt="2023-09-01T14:23:34.035" v="106" actId="1076"/>
          <ac:spMkLst>
            <pc:docMk/>
            <pc:sldMk cId="511809518" sldId="298"/>
            <ac:spMk id="3" creationId="{C6296A05-227C-05E1-F5C0-0B936C708FCF}"/>
          </ac:spMkLst>
        </pc:spChg>
        <pc:spChg chg="mod">
          <ac:chgData name="Inne Schilders" userId="S::inne.schilders@vsv.be::90abce42-77a7-4a1c-aae5-262509ca7e75" providerId="AD" clId="Web-{C08C6F9D-EA40-DBAC-3A70-D2E808B2A97F}" dt="2023-09-01T14:26:18.322" v="140" actId="1076"/>
          <ac:spMkLst>
            <pc:docMk/>
            <pc:sldMk cId="511809518" sldId="298"/>
            <ac:spMk id="5" creationId="{C45AABC1-5E46-2AB3-B6AA-CA1DC5ABE81D}"/>
          </ac:spMkLst>
        </pc:spChg>
        <pc:spChg chg="mod">
          <ac:chgData name="Inne Schilders" userId="S::inne.schilders@vsv.be::90abce42-77a7-4a1c-aae5-262509ca7e75" providerId="AD" clId="Web-{C08C6F9D-EA40-DBAC-3A70-D2E808B2A97F}" dt="2023-09-01T14:23:31.894" v="105" actId="1076"/>
          <ac:spMkLst>
            <pc:docMk/>
            <pc:sldMk cId="511809518" sldId="298"/>
            <ac:spMk id="6" creationId="{30444D58-55C7-1ED0-9342-A8F819E9598E}"/>
          </ac:spMkLst>
        </pc:spChg>
        <pc:picChg chg="mod">
          <ac:chgData name="Inne Schilders" userId="S::inne.schilders@vsv.be::90abce42-77a7-4a1c-aae5-262509ca7e75" providerId="AD" clId="Web-{C08C6F9D-EA40-DBAC-3A70-D2E808B2A97F}" dt="2023-09-01T14:23:36.363" v="107" actId="1076"/>
          <ac:picMkLst>
            <pc:docMk/>
            <pc:sldMk cId="511809518" sldId="298"/>
            <ac:picMk id="2" creationId="{D1503AE6-83F9-C14F-B9BB-3906AD424D17}"/>
          </ac:picMkLst>
        </pc:picChg>
      </pc:sldChg>
      <pc:sldChg chg="addSp modSp">
        <pc:chgData name="Inne Schilders" userId="S::inne.schilders@vsv.be::90abce42-77a7-4a1c-aae5-262509ca7e75" providerId="AD" clId="Web-{C08C6F9D-EA40-DBAC-3A70-D2E808B2A97F}" dt="2023-09-01T14:25:34.398" v="132" actId="1076"/>
        <pc:sldMkLst>
          <pc:docMk/>
          <pc:sldMk cId="3787044318" sldId="303"/>
        </pc:sldMkLst>
        <pc:spChg chg="add mod">
          <ac:chgData name="Inne Schilders" userId="S::inne.schilders@vsv.be::90abce42-77a7-4a1c-aae5-262509ca7e75" providerId="AD" clId="Web-{C08C6F9D-EA40-DBAC-3A70-D2E808B2A97F}" dt="2023-09-01T14:25:31.789" v="131" actId="1076"/>
          <ac:spMkLst>
            <pc:docMk/>
            <pc:sldMk cId="3787044318" sldId="303"/>
            <ac:spMk id="4" creationId="{EE88638C-1B76-6C82-DBA3-08EB6B982BB9}"/>
          </ac:spMkLst>
        </pc:spChg>
        <pc:spChg chg="mod">
          <ac:chgData name="Inne Schilders" userId="S::inne.schilders@vsv.be::90abce42-77a7-4a1c-aae5-262509ca7e75" providerId="AD" clId="Web-{C08C6F9D-EA40-DBAC-3A70-D2E808B2A97F}" dt="2023-09-01T14:25:34.398" v="132" actId="1076"/>
          <ac:spMkLst>
            <pc:docMk/>
            <pc:sldMk cId="3787044318" sldId="303"/>
            <ac:spMk id="5" creationId="{C45AABC1-5E46-2AB3-B6AA-CA1DC5ABE81D}"/>
          </ac:spMkLst>
        </pc:spChg>
        <pc:picChg chg="mod">
          <ac:chgData name="Inne Schilders" userId="S::inne.schilders@vsv.be::90abce42-77a7-4a1c-aae5-262509ca7e75" providerId="AD" clId="Web-{C08C6F9D-EA40-DBAC-3A70-D2E808B2A97F}" dt="2023-09-01T14:25:19.992" v="128" actId="1076"/>
          <ac:picMkLst>
            <pc:docMk/>
            <pc:sldMk cId="3787044318" sldId="303"/>
            <ac:picMk id="3" creationId="{B7D98B48-71A0-3B08-C2FF-2D39EFC4AA32}"/>
          </ac:picMkLst>
        </pc:picChg>
      </pc:sldChg>
      <pc:sldChg chg="modSp">
        <pc:chgData name="Inne Schilders" userId="S::inne.schilders@vsv.be::90abce42-77a7-4a1c-aae5-262509ca7e75" providerId="AD" clId="Web-{C08C6F9D-EA40-DBAC-3A70-D2E808B2A97F}" dt="2023-09-01T14:26:06.415" v="139" actId="1076"/>
        <pc:sldMkLst>
          <pc:docMk/>
          <pc:sldMk cId="3169469187" sldId="304"/>
        </pc:sldMkLst>
        <pc:spChg chg="mod">
          <ac:chgData name="Inne Schilders" userId="S::inne.schilders@vsv.be::90abce42-77a7-4a1c-aae5-262509ca7e75" providerId="AD" clId="Web-{C08C6F9D-EA40-DBAC-3A70-D2E808B2A97F}" dt="2023-09-01T14:26:06.415" v="139" actId="1076"/>
          <ac:spMkLst>
            <pc:docMk/>
            <pc:sldMk cId="3169469187" sldId="304"/>
            <ac:spMk id="5" creationId="{C45AABC1-5E46-2AB3-B6AA-CA1DC5ABE81D}"/>
          </ac:spMkLst>
        </pc:spChg>
        <pc:picChg chg="mod">
          <ac:chgData name="Inne Schilders" userId="S::inne.schilders@vsv.be::90abce42-77a7-4a1c-aae5-262509ca7e75" providerId="AD" clId="Web-{C08C6F9D-EA40-DBAC-3A70-D2E808B2A97F}" dt="2023-09-01T14:25:48.665" v="136" actId="1076"/>
          <ac:picMkLst>
            <pc:docMk/>
            <pc:sldMk cId="3169469187" sldId="304"/>
            <ac:picMk id="3" creationId="{B40C9DF6-2CE0-2FD6-FABE-18047A24124D}"/>
          </ac:picMkLst>
        </pc:picChg>
      </pc:sldChg>
      <pc:sldChg chg="addSp modSp">
        <pc:chgData name="Inne Schilders" userId="S::inne.schilders@vsv.be::90abce42-77a7-4a1c-aae5-262509ca7e75" providerId="AD" clId="Web-{C08C6F9D-EA40-DBAC-3A70-D2E808B2A97F}" dt="2023-09-01T14:37:42.910" v="244" actId="1076"/>
        <pc:sldMkLst>
          <pc:docMk/>
          <pc:sldMk cId="2904738844" sldId="312"/>
        </pc:sldMkLst>
        <pc:spChg chg="add mod">
          <ac:chgData name="Inne Schilders" userId="S::inne.schilders@vsv.be::90abce42-77a7-4a1c-aae5-262509ca7e75" providerId="AD" clId="Web-{C08C6F9D-EA40-DBAC-3A70-D2E808B2A97F}" dt="2023-09-01T14:37:42.910" v="244" actId="1076"/>
          <ac:spMkLst>
            <pc:docMk/>
            <pc:sldMk cId="2904738844" sldId="312"/>
            <ac:spMk id="2" creationId="{FF3B03B5-033A-2A3E-F49D-0556ACEF59CE}"/>
          </ac:spMkLst>
        </pc:spChg>
        <pc:spChg chg="mod">
          <ac:chgData name="Inne Schilders" userId="S::inne.schilders@vsv.be::90abce42-77a7-4a1c-aae5-262509ca7e75" providerId="AD" clId="Web-{C08C6F9D-EA40-DBAC-3A70-D2E808B2A97F}" dt="2023-09-01T14:34:25.590" v="229" actId="1076"/>
          <ac:spMkLst>
            <pc:docMk/>
            <pc:sldMk cId="2904738844" sldId="312"/>
            <ac:spMk id="5" creationId="{C45AABC1-5E46-2AB3-B6AA-CA1DC5ABE81D}"/>
          </ac:spMkLst>
        </pc:spChg>
        <pc:picChg chg="mod">
          <ac:chgData name="Inne Schilders" userId="S::inne.schilders@vsv.be::90abce42-77a7-4a1c-aae5-262509ca7e75" providerId="AD" clId="Web-{C08C6F9D-EA40-DBAC-3A70-D2E808B2A97F}" dt="2023-09-01T14:26:32.307" v="144" actId="1076"/>
          <ac:picMkLst>
            <pc:docMk/>
            <pc:sldMk cId="2904738844" sldId="312"/>
            <ac:picMk id="4" creationId="{E9322605-4888-3441-3C08-29C569624AE4}"/>
          </ac:picMkLst>
        </pc:picChg>
      </pc:sldChg>
      <pc:sldChg chg="modSp">
        <pc:chgData name="Inne Schilders" userId="S::inne.schilders@vsv.be::90abce42-77a7-4a1c-aae5-262509ca7e75" providerId="AD" clId="Web-{C08C6F9D-EA40-DBAC-3A70-D2E808B2A97F}" dt="2023-09-01T14:27:22.199" v="153" actId="1076"/>
        <pc:sldMkLst>
          <pc:docMk/>
          <pc:sldMk cId="1942088026" sldId="313"/>
        </pc:sldMkLst>
        <pc:spChg chg="mod">
          <ac:chgData name="Inne Schilders" userId="S::inne.schilders@vsv.be::90abce42-77a7-4a1c-aae5-262509ca7e75" providerId="AD" clId="Web-{C08C6F9D-EA40-DBAC-3A70-D2E808B2A97F}" dt="2023-09-01T14:27:18.402" v="152" actId="1076"/>
          <ac:spMkLst>
            <pc:docMk/>
            <pc:sldMk cId="1942088026" sldId="313"/>
            <ac:spMk id="5" creationId="{C45AABC1-5E46-2AB3-B6AA-CA1DC5ABE81D}"/>
          </ac:spMkLst>
        </pc:spChg>
        <pc:picChg chg="mod">
          <ac:chgData name="Inne Schilders" userId="S::inne.schilders@vsv.be::90abce42-77a7-4a1c-aae5-262509ca7e75" providerId="AD" clId="Web-{C08C6F9D-EA40-DBAC-3A70-D2E808B2A97F}" dt="2023-09-01T14:27:22.199" v="153" actId="1076"/>
          <ac:picMkLst>
            <pc:docMk/>
            <pc:sldMk cId="1942088026" sldId="313"/>
            <ac:picMk id="2" creationId="{CD8F46D4-FD0D-949C-C526-0504954A3D06}"/>
          </ac:picMkLst>
        </pc:picChg>
      </pc:sldChg>
      <pc:sldChg chg="modSp">
        <pc:chgData name="Inne Schilders" userId="S::inne.schilders@vsv.be::90abce42-77a7-4a1c-aae5-262509ca7e75" providerId="AD" clId="Web-{C08C6F9D-EA40-DBAC-3A70-D2E808B2A97F}" dt="2023-09-01T14:27:54.388" v="157" actId="1076"/>
        <pc:sldMkLst>
          <pc:docMk/>
          <pc:sldMk cId="1205957351" sldId="317"/>
        </pc:sldMkLst>
        <pc:spChg chg="mod">
          <ac:chgData name="Inne Schilders" userId="S::inne.schilders@vsv.be::90abce42-77a7-4a1c-aae5-262509ca7e75" providerId="AD" clId="Web-{C08C6F9D-EA40-DBAC-3A70-D2E808B2A97F}" dt="2023-09-01T14:27:54.388" v="157" actId="1076"/>
          <ac:spMkLst>
            <pc:docMk/>
            <pc:sldMk cId="1205957351" sldId="317"/>
            <ac:spMk id="5" creationId="{C45AABC1-5E46-2AB3-B6AA-CA1DC5ABE81D}"/>
          </ac:spMkLst>
        </pc:spChg>
        <pc:picChg chg="mod">
          <ac:chgData name="Inne Schilders" userId="S::inne.schilders@vsv.be::90abce42-77a7-4a1c-aae5-262509ca7e75" providerId="AD" clId="Web-{C08C6F9D-EA40-DBAC-3A70-D2E808B2A97F}" dt="2023-09-01T14:27:37.575" v="156" actId="1076"/>
          <ac:picMkLst>
            <pc:docMk/>
            <pc:sldMk cId="1205957351" sldId="317"/>
            <ac:picMk id="3" creationId="{D99B58B4-1B38-C78C-7D9D-0A30478F5673}"/>
          </ac:picMkLst>
        </pc:picChg>
      </pc:sldChg>
      <pc:sldChg chg="modSp">
        <pc:chgData name="Inne Schilders" userId="S::inne.schilders@vsv.be::90abce42-77a7-4a1c-aae5-262509ca7e75" providerId="AD" clId="Web-{C08C6F9D-EA40-DBAC-3A70-D2E808B2A97F}" dt="2023-09-01T14:28:41.249" v="169" actId="1076"/>
        <pc:sldMkLst>
          <pc:docMk/>
          <pc:sldMk cId="255803868" sldId="318"/>
        </pc:sldMkLst>
        <pc:spChg chg="mod">
          <ac:chgData name="Inne Schilders" userId="S::inne.schilders@vsv.be::90abce42-77a7-4a1c-aae5-262509ca7e75" providerId="AD" clId="Web-{C08C6F9D-EA40-DBAC-3A70-D2E808B2A97F}" dt="2023-09-01T14:28:41.249" v="169" actId="1076"/>
          <ac:spMkLst>
            <pc:docMk/>
            <pc:sldMk cId="255803868" sldId="318"/>
            <ac:spMk id="5" creationId="{C45AABC1-5E46-2AB3-B6AA-CA1DC5ABE81D}"/>
          </ac:spMkLst>
        </pc:spChg>
        <pc:picChg chg="mod">
          <ac:chgData name="Inne Schilders" userId="S::inne.schilders@vsv.be::90abce42-77a7-4a1c-aae5-262509ca7e75" providerId="AD" clId="Web-{C08C6F9D-EA40-DBAC-3A70-D2E808B2A97F}" dt="2023-09-01T14:28:24.358" v="166" actId="1076"/>
          <ac:picMkLst>
            <pc:docMk/>
            <pc:sldMk cId="255803868" sldId="318"/>
            <ac:picMk id="3" creationId="{40704A68-A478-5D7D-7529-0450E03727B7}"/>
          </ac:picMkLst>
        </pc:picChg>
      </pc:sldChg>
      <pc:sldChg chg="modSp">
        <pc:chgData name="Inne Schilders" userId="S::inne.schilders@vsv.be::90abce42-77a7-4a1c-aae5-262509ca7e75" providerId="AD" clId="Web-{C08C6F9D-EA40-DBAC-3A70-D2E808B2A97F}" dt="2023-09-01T14:29:13.376" v="174" actId="1076"/>
        <pc:sldMkLst>
          <pc:docMk/>
          <pc:sldMk cId="4218149950" sldId="321"/>
        </pc:sldMkLst>
        <pc:spChg chg="mod">
          <ac:chgData name="Inne Schilders" userId="S::inne.schilders@vsv.be::90abce42-77a7-4a1c-aae5-262509ca7e75" providerId="AD" clId="Web-{C08C6F9D-EA40-DBAC-3A70-D2E808B2A97F}" dt="2023-09-01T14:29:13.376" v="174" actId="1076"/>
          <ac:spMkLst>
            <pc:docMk/>
            <pc:sldMk cId="4218149950" sldId="321"/>
            <ac:spMk id="5" creationId="{C45AABC1-5E46-2AB3-B6AA-CA1DC5ABE81D}"/>
          </ac:spMkLst>
        </pc:spChg>
        <pc:picChg chg="mod">
          <ac:chgData name="Inne Schilders" userId="S::inne.schilders@vsv.be::90abce42-77a7-4a1c-aae5-262509ca7e75" providerId="AD" clId="Web-{C08C6F9D-EA40-DBAC-3A70-D2E808B2A97F}" dt="2023-09-01T14:28:59.109" v="172" actId="1076"/>
          <ac:picMkLst>
            <pc:docMk/>
            <pc:sldMk cId="4218149950" sldId="321"/>
            <ac:picMk id="2" creationId="{F1DC1900-AB74-6519-3670-273EEA59EB8E}"/>
          </ac:picMkLst>
        </pc:picChg>
      </pc:sldChg>
      <pc:sldChg chg="modSp">
        <pc:chgData name="Inne Schilders" userId="S::inne.schilders@vsv.be::90abce42-77a7-4a1c-aae5-262509ca7e75" providerId="AD" clId="Web-{C08C6F9D-EA40-DBAC-3A70-D2E808B2A97F}" dt="2023-09-01T14:29:43.970" v="180" actId="1076"/>
        <pc:sldMkLst>
          <pc:docMk/>
          <pc:sldMk cId="72753793" sldId="322"/>
        </pc:sldMkLst>
        <pc:spChg chg="mod">
          <ac:chgData name="Inne Schilders" userId="S::inne.schilders@vsv.be::90abce42-77a7-4a1c-aae5-262509ca7e75" providerId="AD" clId="Web-{C08C6F9D-EA40-DBAC-3A70-D2E808B2A97F}" dt="2023-09-01T14:29:43.970" v="180" actId="1076"/>
          <ac:spMkLst>
            <pc:docMk/>
            <pc:sldMk cId="72753793" sldId="322"/>
            <ac:spMk id="5" creationId="{C45AABC1-5E46-2AB3-B6AA-CA1DC5ABE81D}"/>
          </ac:spMkLst>
        </pc:spChg>
        <pc:picChg chg="mod">
          <ac:chgData name="Inne Schilders" userId="S::inne.schilders@vsv.be::90abce42-77a7-4a1c-aae5-262509ca7e75" providerId="AD" clId="Web-{C08C6F9D-EA40-DBAC-3A70-D2E808B2A97F}" dt="2023-09-01T14:29:28.876" v="178" actId="1076"/>
          <ac:picMkLst>
            <pc:docMk/>
            <pc:sldMk cId="72753793" sldId="322"/>
            <ac:picMk id="2" creationId="{51D19F5B-CA38-A4BE-0F38-B2FAD4E119D8}"/>
          </ac:picMkLst>
        </pc:picChg>
      </pc:sldChg>
      <pc:sldChg chg="modSp">
        <pc:chgData name="Inne Schilders" userId="S::inne.schilders@vsv.be::90abce42-77a7-4a1c-aae5-262509ca7e75" providerId="AD" clId="Web-{C08C6F9D-EA40-DBAC-3A70-D2E808B2A97F}" dt="2023-09-01T14:30:46.004" v="190" actId="1076"/>
        <pc:sldMkLst>
          <pc:docMk/>
          <pc:sldMk cId="576042824" sldId="325"/>
        </pc:sldMkLst>
        <pc:spChg chg="mod">
          <ac:chgData name="Inne Schilders" userId="S::inne.schilders@vsv.be::90abce42-77a7-4a1c-aae5-262509ca7e75" providerId="AD" clId="Web-{C08C6F9D-EA40-DBAC-3A70-D2E808B2A97F}" dt="2023-09-01T14:30:46.004" v="190" actId="1076"/>
          <ac:spMkLst>
            <pc:docMk/>
            <pc:sldMk cId="576042824" sldId="325"/>
            <ac:spMk id="5" creationId="{C45AABC1-5E46-2AB3-B6AA-CA1DC5ABE81D}"/>
          </ac:spMkLst>
        </pc:spChg>
        <pc:picChg chg="mod">
          <ac:chgData name="Inne Schilders" userId="S::inne.schilders@vsv.be::90abce42-77a7-4a1c-aae5-262509ca7e75" providerId="AD" clId="Web-{C08C6F9D-EA40-DBAC-3A70-D2E808B2A97F}" dt="2023-09-01T14:30:37.129" v="189" actId="1076"/>
          <ac:picMkLst>
            <pc:docMk/>
            <pc:sldMk cId="576042824" sldId="325"/>
            <ac:picMk id="2050" creationId="{407B1AF1-6CB8-3F39-EC61-7AD4A0C0FE13}"/>
          </ac:picMkLst>
        </pc:picChg>
      </pc:sldChg>
      <pc:sldChg chg="modSp">
        <pc:chgData name="Inne Schilders" userId="S::inne.schilders@vsv.be::90abce42-77a7-4a1c-aae5-262509ca7e75" providerId="AD" clId="Web-{C08C6F9D-EA40-DBAC-3A70-D2E808B2A97F}" dt="2023-09-01T14:38:16.115" v="245" actId="1076"/>
        <pc:sldMkLst>
          <pc:docMk/>
          <pc:sldMk cId="1773519442" sldId="326"/>
        </pc:sldMkLst>
        <pc:spChg chg="mod">
          <ac:chgData name="Inne Schilders" userId="S::inne.schilders@vsv.be::90abce42-77a7-4a1c-aae5-262509ca7e75" providerId="AD" clId="Web-{C08C6F9D-EA40-DBAC-3A70-D2E808B2A97F}" dt="2023-09-01T14:38:16.115" v="245" actId="1076"/>
          <ac:spMkLst>
            <pc:docMk/>
            <pc:sldMk cId="1773519442" sldId="326"/>
            <ac:spMk id="5" creationId="{C45AABC1-5E46-2AB3-B6AA-CA1DC5ABE81D}"/>
          </ac:spMkLst>
        </pc:spChg>
        <pc:spChg chg="mod">
          <ac:chgData name="Inne Schilders" userId="S::inne.schilders@vsv.be::90abce42-77a7-4a1c-aae5-262509ca7e75" providerId="AD" clId="Web-{C08C6F9D-EA40-DBAC-3A70-D2E808B2A97F}" dt="2023-09-01T14:30:20.800" v="186" actId="1076"/>
          <ac:spMkLst>
            <pc:docMk/>
            <pc:sldMk cId="1773519442" sldId="326"/>
            <ac:spMk id="6" creationId="{30444D58-55C7-1ED0-9342-A8F819E9598E}"/>
          </ac:spMkLst>
        </pc:spChg>
        <pc:picChg chg="mod">
          <ac:chgData name="Inne Schilders" userId="S::inne.schilders@vsv.be::90abce42-77a7-4a1c-aae5-262509ca7e75" providerId="AD" clId="Web-{C08C6F9D-EA40-DBAC-3A70-D2E808B2A97F}" dt="2023-09-01T14:30:01.940" v="183" actId="1076"/>
          <ac:picMkLst>
            <pc:docMk/>
            <pc:sldMk cId="1773519442" sldId="326"/>
            <ac:picMk id="3" creationId="{1606DE68-62BD-9A03-D5E3-4DC1469C0612}"/>
          </ac:picMkLst>
        </pc:picChg>
      </pc:sldChg>
      <pc:sldChg chg="modSp">
        <pc:chgData name="Inne Schilders" userId="S::inne.schilders@vsv.be::90abce42-77a7-4a1c-aae5-262509ca7e75" providerId="AD" clId="Web-{C08C6F9D-EA40-DBAC-3A70-D2E808B2A97F}" dt="2023-09-01T14:31:47.084" v="203" actId="1076"/>
        <pc:sldMkLst>
          <pc:docMk/>
          <pc:sldMk cId="3642069007" sldId="331"/>
        </pc:sldMkLst>
        <pc:spChg chg="mod">
          <ac:chgData name="Inne Schilders" userId="S::inne.schilders@vsv.be::90abce42-77a7-4a1c-aae5-262509ca7e75" providerId="AD" clId="Web-{C08C6F9D-EA40-DBAC-3A70-D2E808B2A97F}" dt="2023-09-01T14:31:47.084" v="203" actId="1076"/>
          <ac:spMkLst>
            <pc:docMk/>
            <pc:sldMk cId="3642069007" sldId="331"/>
            <ac:spMk id="5" creationId="{C45AABC1-5E46-2AB3-B6AA-CA1DC5ABE81D}"/>
          </ac:spMkLst>
        </pc:spChg>
        <pc:picChg chg="mod">
          <ac:chgData name="Inne Schilders" userId="S::inne.schilders@vsv.be::90abce42-77a7-4a1c-aae5-262509ca7e75" providerId="AD" clId="Web-{C08C6F9D-EA40-DBAC-3A70-D2E808B2A97F}" dt="2023-09-01T14:31:26.068" v="199" actId="1076"/>
          <ac:picMkLst>
            <pc:docMk/>
            <pc:sldMk cId="3642069007" sldId="331"/>
            <ac:picMk id="4098" creationId="{6F3810A0-9EAC-893D-B998-A261509DD46F}"/>
          </ac:picMkLst>
        </pc:picChg>
      </pc:sldChg>
      <pc:sldChg chg="modSp">
        <pc:chgData name="Inne Schilders" userId="S::inne.schilders@vsv.be::90abce42-77a7-4a1c-aae5-262509ca7e75" providerId="AD" clId="Web-{C08C6F9D-EA40-DBAC-3A70-D2E808B2A97F}" dt="2023-09-01T14:31:11.427" v="195" actId="1076"/>
        <pc:sldMkLst>
          <pc:docMk/>
          <pc:sldMk cId="2756506327" sldId="332"/>
        </pc:sldMkLst>
        <pc:spChg chg="mod">
          <ac:chgData name="Inne Schilders" userId="S::inne.schilders@vsv.be::90abce42-77a7-4a1c-aae5-262509ca7e75" providerId="AD" clId="Web-{C08C6F9D-EA40-DBAC-3A70-D2E808B2A97F}" dt="2023-09-01T14:31:11.427" v="195" actId="1076"/>
          <ac:spMkLst>
            <pc:docMk/>
            <pc:sldMk cId="2756506327" sldId="332"/>
            <ac:spMk id="5" creationId="{C45AABC1-5E46-2AB3-B6AA-CA1DC5ABE81D}"/>
          </ac:spMkLst>
        </pc:spChg>
        <pc:picChg chg="mod">
          <ac:chgData name="Inne Schilders" userId="S::inne.schilders@vsv.be::90abce42-77a7-4a1c-aae5-262509ca7e75" providerId="AD" clId="Web-{C08C6F9D-EA40-DBAC-3A70-D2E808B2A97F}" dt="2023-09-01T14:31:03.973" v="193" actId="1076"/>
          <ac:picMkLst>
            <pc:docMk/>
            <pc:sldMk cId="2756506327" sldId="332"/>
            <ac:picMk id="2" creationId="{A9107CFE-A96F-1450-1DF6-38C281CA73EC}"/>
          </ac:picMkLst>
        </pc:picChg>
      </pc:sldChg>
      <pc:sldMasterChg chg="mod modSldLayout">
        <pc:chgData name="Inne Schilders" userId="S::inne.schilders@vsv.be::90abce42-77a7-4a1c-aae5-262509ca7e75" providerId="AD" clId="Web-{C08C6F9D-EA40-DBAC-3A70-D2E808B2A97F}" dt="2023-09-01T14:40:31.229" v="250"/>
        <pc:sldMasterMkLst>
          <pc:docMk/>
          <pc:sldMasterMk cId="3806857412" sldId="2147483648"/>
        </pc:sldMasterMkLst>
        <pc:sldLayoutChg chg="mod">
          <pc:chgData name="Inne Schilders" userId="S::inne.schilders@vsv.be::90abce42-77a7-4a1c-aae5-262509ca7e75" providerId="AD" clId="Web-{C08C6F9D-EA40-DBAC-3A70-D2E808B2A97F}" dt="2023-09-01T14:40:31.229" v="250"/>
          <pc:sldLayoutMkLst>
            <pc:docMk/>
            <pc:sldMasterMk cId="3806857412" sldId="2147483648"/>
            <pc:sldLayoutMk cId="118982772" sldId="2147483649"/>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926836903" sldId="214748365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477737504" sldId="214748366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033083946" sldId="2147483661"/>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890163025" sldId="2147483663"/>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533685852" sldId="2147483664"/>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826187129" sldId="2147483665"/>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739845597" sldId="2147483666"/>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98630129" sldId="2147483667"/>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1432415544" sldId="2147483668"/>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254298062" sldId="2147483669"/>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1812549462" sldId="214748367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448772360" sldId="2147483671"/>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76228541" sldId="2147483675"/>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871316533" sldId="2147483677"/>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51196962" sldId="2147483679"/>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567670438" sldId="2147483680"/>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1870319452" sldId="2147483681"/>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592163505" sldId="2147483682"/>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523601026" sldId="2147483683"/>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618539273" sldId="2147483684"/>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267708850" sldId="2147483685"/>
          </pc:sldLayoutMkLst>
        </pc:sldLayoutChg>
        <pc:sldLayoutChg chg="mod">
          <pc:chgData name="Inne Schilders" userId="S::inne.schilders@vsv.be::90abce42-77a7-4a1c-aae5-262509ca7e75" providerId="AD" clId="Web-{C08C6F9D-EA40-DBAC-3A70-D2E808B2A97F}" dt="2023-09-01T14:40:31.229" v="250"/>
          <pc:sldLayoutMkLst>
            <pc:docMk/>
            <pc:sldMasterMk cId="3806857412" sldId="2147483648"/>
            <pc:sldLayoutMk cId="363614243" sldId="2147483686"/>
          </pc:sldLayoutMkLst>
        </pc:sldLayoutChg>
      </pc:sldMasterChg>
    </pc:docChg>
  </pc:docChgLst>
  <pc:docChgLst>
    <pc:chgData name="Inne Schilders" userId="90abce42-77a7-4a1c-aae5-262509ca7e75" providerId="ADAL" clId="{C383BFF1-4BE1-4FED-AC27-B1C2FB10860F}"/>
    <pc:docChg chg="undo redo custSel addSld delSld modSld sldOrd">
      <pc:chgData name="Inne Schilders" userId="90abce42-77a7-4a1c-aae5-262509ca7e75" providerId="ADAL" clId="{C383BFF1-4BE1-4FED-AC27-B1C2FB10860F}" dt="2023-07-11T08:53:11.928" v="2798" actId="1076"/>
      <pc:docMkLst>
        <pc:docMk/>
      </pc:docMkLst>
      <pc:sldChg chg="del">
        <pc:chgData name="Inne Schilders" userId="90abce42-77a7-4a1c-aae5-262509ca7e75" providerId="ADAL" clId="{C383BFF1-4BE1-4FED-AC27-B1C2FB10860F}" dt="2023-06-26T12:39:11.064" v="48" actId="47"/>
        <pc:sldMkLst>
          <pc:docMk/>
          <pc:sldMk cId="1415261555" sldId="256"/>
        </pc:sldMkLst>
      </pc:sldChg>
      <pc:sldChg chg="modSp del mod">
        <pc:chgData name="Inne Schilders" userId="90abce42-77a7-4a1c-aae5-262509ca7e75" providerId="ADAL" clId="{C383BFF1-4BE1-4FED-AC27-B1C2FB10860F}" dt="2023-06-26T12:44:33.025" v="159" actId="47"/>
        <pc:sldMkLst>
          <pc:docMk/>
          <pc:sldMk cId="808114496" sldId="260"/>
        </pc:sldMkLst>
        <pc:spChg chg="mod">
          <ac:chgData name="Inne Schilders" userId="90abce42-77a7-4a1c-aae5-262509ca7e75" providerId="ADAL" clId="{C383BFF1-4BE1-4FED-AC27-B1C2FB10860F}" dt="2023-06-26T12:39:35.244" v="67" actId="20577"/>
          <ac:spMkLst>
            <pc:docMk/>
            <pc:sldMk cId="808114496" sldId="260"/>
            <ac:spMk id="10" creationId="{E8D0FEA6-C717-3C7C-71DC-EC280E0E5BB2}"/>
          </ac:spMkLst>
        </pc:spChg>
        <pc:spChg chg="mod">
          <ac:chgData name="Inne Schilders" userId="90abce42-77a7-4a1c-aae5-262509ca7e75" providerId="ADAL" clId="{C383BFF1-4BE1-4FED-AC27-B1C2FB10860F}" dt="2023-06-26T12:39:48.827" v="125" actId="20577"/>
          <ac:spMkLst>
            <pc:docMk/>
            <pc:sldMk cId="808114496" sldId="260"/>
            <ac:spMk id="11" creationId="{0742C3ED-C226-D68E-1418-E7B55D87DAE4}"/>
          </ac:spMkLst>
        </pc:spChg>
      </pc:sldChg>
      <pc:sldChg chg="addSp delSp modSp mod">
        <pc:chgData name="Inne Schilders" userId="90abce42-77a7-4a1c-aae5-262509ca7e75" providerId="ADAL" clId="{C383BFF1-4BE1-4FED-AC27-B1C2FB10860F}" dt="2023-07-11T08:35:57.007" v="2628" actId="114"/>
        <pc:sldMkLst>
          <pc:docMk/>
          <pc:sldMk cId="4213261306" sldId="263"/>
        </pc:sldMkLst>
        <pc:spChg chg="mod">
          <ac:chgData name="Inne Schilders" userId="90abce42-77a7-4a1c-aae5-262509ca7e75" providerId="ADAL" clId="{C383BFF1-4BE1-4FED-AC27-B1C2FB10860F}" dt="2023-06-26T13:25:56.046" v="817" actId="27636"/>
          <ac:spMkLst>
            <pc:docMk/>
            <pc:sldMk cId="4213261306" sldId="263"/>
            <ac:spMk id="2" creationId="{9FA2379D-11F3-890E-23BD-CF1A0FD368E7}"/>
          </ac:spMkLst>
        </pc:spChg>
        <pc:spChg chg="add del mod">
          <ac:chgData name="Inne Schilders" userId="90abce42-77a7-4a1c-aae5-262509ca7e75" providerId="ADAL" clId="{C383BFF1-4BE1-4FED-AC27-B1C2FB10860F}" dt="2023-06-26T13:25:35.386" v="791" actId="478"/>
          <ac:spMkLst>
            <pc:docMk/>
            <pc:sldMk cId="4213261306" sldId="263"/>
            <ac:spMk id="4" creationId="{FD59E81A-D933-4849-B127-85B08A858F16}"/>
          </ac:spMkLst>
        </pc:spChg>
        <pc:spChg chg="del">
          <ac:chgData name="Inne Schilders" userId="90abce42-77a7-4a1c-aae5-262509ca7e75" providerId="ADAL" clId="{C383BFF1-4BE1-4FED-AC27-B1C2FB10860F}" dt="2023-06-26T13:25:33.175" v="790" actId="478"/>
          <ac:spMkLst>
            <pc:docMk/>
            <pc:sldMk cId="4213261306" sldId="263"/>
            <ac:spMk id="5" creationId="{469BDAE5-AD48-BA37-E3F8-45A505B52407}"/>
          </ac:spMkLst>
        </pc:spChg>
        <pc:spChg chg="mod">
          <ac:chgData name="Inne Schilders" userId="90abce42-77a7-4a1c-aae5-262509ca7e75" providerId="ADAL" clId="{C383BFF1-4BE1-4FED-AC27-B1C2FB10860F}" dt="2023-07-11T08:35:57.007" v="2628" actId="114"/>
          <ac:spMkLst>
            <pc:docMk/>
            <pc:sldMk cId="4213261306" sldId="263"/>
            <ac:spMk id="6" creationId="{30444D58-55C7-1ED0-9342-A8F819E9598E}"/>
          </ac:spMkLst>
        </pc:spChg>
        <pc:spChg chg="del">
          <ac:chgData name="Inne Schilders" userId="90abce42-77a7-4a1c-aae5-262509ca7e75" providerId="ADAL" clId="{C383BFF1-4BE1-4FED-AC27-B1C2FB10860F}" dt="2023-06-26T13:25:37.130" v="792" actId="478"/>
          <ac:spMkLst>
            <pc:docMk/>
            <pc:sldMk cId="4213261306" sldId="263"/>
            <ac:spMk id="7" creationId="{549BE2EE-21D7-04CF-D503-70F66EA88E94}"/>
          </ac:spMkLst>
        </pc:spChg>
        <pc:spChg chg="add mod">
          <ac:chgData name="Inne Schilders" userId="90abce42-77a7-4a1c-aae5-262509ca7e75" providerId="ADAL" clId="{C383BFF1-4BE1-4FED-AC27-B1C2FB10860F}" dt="2023-07-07T14:01:48.527" v="2534" actId="207"/>
          <ac:spMkLst>
            <pc:docMk/>
            <pc:sldMk cId="4213261306" sldId="263"/>
            <ac:spMk id="10" creationId="{F428F7AF-6C50-D99B-C7B4-5210487909B4}"/>
          </ac:spMkLst>
        </pc:spChg>
        <pc:picChg chg="add mod">
          <ac:chgData name="Inne Schilders" userId="90abce42-77a7-4a1c-aae5-262509ca7e75" providerId="ADAL" clId="{C383BFF1-4BE1-4FED-AC27-B1C2FB10860F}" dt="2023-06-26T13:26:26.865" v="826" actId="1076"/>
          <ac:picMkLst>
            <pc:docMk/>
            <pc:sldMk cId="4213261306" sldId="263"/>
            <ac:picMk id="8" creationId="{C736B082-55F9-51A9-846E-87D2F785F388}"/>
          </ac:picMkLst>
        </pc:picChg>
        <pc:picChg chg="add del mod">
          <ac:chgData name="Inne Schilders" userId="90abce42-77a7-4a1c-aae5-262509ca7e75" providerId="ADAL" clId="{C383BFF1-4BE1-4FED-AC27-B1C2FB10860F}" dt="2023-06-26T13:26:54.579" v="834" actId="478"/>
          <ac:picMkLst>
            <pc:docMk/>
            <pc:sldMk cId="4213261306" sldId="263"/>
            <ac:picMk id="9" creationId="{AA1DEBE8-D28E-C814-41ED-3F0A2BB3A950}"/>
          </ac:picMkLst>
        </pc:picChg>
      </pc:sldChg>
      <pc:sldChg chg="del">
        <pc:chgData name="Inne Schilders" userId="90abce42-77a7-4a1c-aae5-262509ca7e75" providerId="ADAL" clId="{C383BFF1-4BE1-4FED-AC27-B1C2FB10860F}" dt="2023-06-27T09:56:12.838" v="2266" actId="47"/>
        <pc:sldMkLst>
          <pc:docMk/>
          <pc:sldMk cId="3982805991" sldId="266"/>
        </pc:sldMkLst>
      </pc:sldChg>
      <pc:sldChg chg="del">
        <pc:chgData name="Inne Schilders" userId="90abce42-77a7-4a1c-aae5-262509ca7e75" providerId="ADAL" clId="{C383BFF1-4BE1-4FED-AC27-B1C2FB10860F}" dt="2023-06-27T09:56:07.453" v="2264" actId="47"/>
        <pc:sldMkLst>
          <pc:docMk/>
          <pc:sldMk cId="3528604776" sldId="267"/>
        </pc:sldMkLst>
      </pc:sldChg>
      <pc:sldChg chg="del">
        <pc:chgData name="Inne Schilders" userId="90abce42-77a7-4a1c-aae5-262509ca7e75" providerId="ADAL" clId="{C383BFF1-4BE1-4FED-AC27-B1C2FB10860F}" dt="2023-07-06T14:55:24.534" v="2463" actId="47"/>
        <pc:sldMkLst>
          <pc:docMk/>
          <pc:sldMk cId="352185852" sldId="270"/>
        </pc:sldMkLst>
      </pc:sldChg>
      <pc:sldChg chg="del">
        <pc:chgData name="Inne Schilders" userId="90abce42-77a7-4a1c-aae5-262509ca7e75" providerId="ADAL" clId="{C383BFF1-4BE1-4FED-AC27-B1C2FB10860F}" dt="2023-06-27T09:56:19.595" v="2267" actId="47"/>
        <pc:sldMkLst>
          <pc:docMk/>
          <pc:sldMk cId="2642163746" sldId="272"/>
        </pc:sldMkLst>
      </pc:sldChg>
      <pc:sldChg chg="del">
        <pc:chgData name="Inne Schilders" userId="90abce42-77a7-4a1c-aae5-262509ca7e75" providerId="ADAL" clId="{C383BFF1-4BE1-4FED-AC27-B1C2FB10860F}" dt="2023-06-27T09:56:08.863" v="2265" actId="47"/>
        <pc:sldMkLst>
          <pc:docMk/>
          <pc:sldMk cId="3060846539" sldId="273"/>
        </pc:sldMkLst>
      </pc:sldChg>
      <pc:sldChg chg="modSp del mod">
        <pc:chgData name="Inne Schilders" userId="90abce42-77a7-4a1c-aae5-262509ca7e75" providerId="ADAL" clId="{C383BFF1-4BE1-4FED-AC27-B1C2FB10860F}" dt="2023-07-06T14:40:56.748" v="2320" actId="47"/>
        <pc:sldMkLst>
          <pc:docMk/>
          <pc:sldMk cId="2582120909" sldId="274"/>
        </pc:sldMkLst>
        <pc:spChg chg="mod">
          <ac:chgData name="Inne Schilders" userId="90abce42-77a7-4a1c-aae5-262509ca7e75" providerId="ADAL" clId="{C383BFF1-4BE1-4FED-AC27-B1C2FB10860F}" dt="2023-06-26T12:50:02.889" v="394" actId="20577"/>
          <ac:spMkLst>
            <pc:docMk/>
            <pc:sldMk cId="2582120909" sldId="274"/>
            <ac:spMk id="10" creationId="{FBFF6BB8-22DA-AA23-2927-EDD5FF342415}"/>
          </ac:spMkLst>
        </pc:spChg>
        <pc:spChg chg="mod">
          <ac:chgData name="Inne Schilders" userId="90abce42-77a7-4a1c-aae5-262509ca7e75" providerId="ADAL" clId="{C383BFF1-4BE1-4FED-AC27-B1C2FB10860F}" dt="2023-06-26T12:49:58.347" v="388" actId="20577"/>
          <ac:spMkLst>
            <pc:docMk/>
            <pc:sldMk cId="2582120909" sldId="274"/>
            <ac:spMk id="21" creationId="{811F88C4-B5C7-9F0B-CBB4-C2C6A702841E}"/>
          </ac:spMkLst>
        </pc:spChg>
      </pc:sldChg>
      <pc:sldChg chg="del">
        <pc:chgData name="Inne Schilders" userId="90abce42-77a7-4a1c-aae5-262509ca7e75" providerId="ADAL" clId="{C383BFF1-4BE1-4FED-AC27-B1C2FB10860F}" dt="2023-06-27T09:56:03.518" v="2262" actId="47"/>
        <pc:sldMkLst>
          <pc:docMk/>
          <pc:sldMk cId="4178182733" sldId="275"/>
        </pc:sldMkLst>
      </pc:sldChg>
      <pc:sldChg chg="modSp del mod">
        <pc:chgData name="Inne Schilders" userId="90abce42-77a7-4a1c-aae5-262509ca7e75" providerId="ADAL" clId="{C383BFF1-4BE1-4FED-AC27-B1C2FB10860F}" dt="2023-06-27T09:56:02.266" v="2261" actId="47"/>
        <pc:sldMkLst>
          <pc:docMk/>
          <pc:sldMk cId="3012005408" sldId="276"/>
        </pc:sldMkLst>
        <pc:spChg chg="mod">
          <ac:chgData name="Inne Schilders" userId="90abce42-77a7-4a1c-aae5-262509ca7e75" providerId="ADAL" clId="{C383BFF1-4BE1-4FED-AC27-B1C2FB10860F}" dt="2023-06-27T09:55:57.681" v="2260" actId="20577"/>
          <ac:spMkLst>
            <pc:docMk/>
            <pc:sldMk cId="3012005408" sldId="276"/>
            <ac:spMk id="2" creationId="{9B17A330-CC1F-62A2-A36A-6906CD0FCC51}"/>
          </ac:spMkLst>
        </pc:spChg>
      </pc:sldChg>
      <pc:sldChg chg="del">
        <pc:chgData name="Inne Schilders" userId="90abce42-77a7-4a1c-aae5-262509ca7e75" providerId="ADAL" clId="{C383BFF1-4BE1-4FED-AC27-B1C2FB10860F}" dt="2023-06-27T09:56:04.662" v="2263" actId="47"/>
        <pc:sldMkLst>
          <pc:docMk/>
          <pc:sldMk cId="1438158298" sldId="277"/>
        </pc:sldMkLst>
      </pc:sldChg>
      <pc:sldChg chg="addSp delSp modSp new mod">
        <pc:chgData name="Inne Schilders" userId="90abce42-77a7-4a1c-aae5-262509ca7e75" providerId="ADAL" clId="{C383BFF1-4BE1-4FED-AC27-B1C2FB10860F}" dt="2023-07-07T14:35:56.254" v="2627" actId="1076"/>
        <pc:sldMkLst>
          <pc:docMk/>
          <pc:sldMk cId="1834971652" sldId="278"/>
        </pc:sldMkLst>
        <pc:spChg chg="mod">
          <ac:chgData name="Inne Schilders" userId="90abce42-77a7-4a1c-aae5-262509ca7e75" providerId="ADAL" clId="{C383BFF1-4BE1-4FED-AC27-B1C2FB10860F}" dt="2023-06-26T12:38:30.570" v="47" actId="1076"/>
          <ac:spMkLst>
            <pc:docMk/>
            <pc:sldMk cId="1834971652" sldId="278"/>
            <ac:spMk id="2" creationId="{C58EC2B7-C9F7-556E-0882-61C5CFA6008D}"/>
          </ac:spMkLst>
        </pc:spChg>
        <pc:spChg chg="del mod">
          <ac:chgData name="Inne Schilders" userId="90abce42-77a7-4a1c-aae5-262509ca7e75" providerId="ADAL" clId="{C383BFF1-4BE1-4FED-AC27-B1C2FB10860F}" dt="2023-06-26T12:38:18.765" v="45" actId="478"/>
          <ac:spMkLst>
            <pc:docMk/>
            <pc:sldMk cId="1834971652" sldId="278"/>
            <ac:spMk id="3" creationId="{27F46680-10B9-8372-3C67-F7A04ABC7A2F}"/>
          </ac:spMkLst>
        </pc:spChg>
        <pc:picChg chg="add mod">
          <ac:chgData name="Inne Schilders" userId="90abce42-77a7-4a1c-aae5-262509ca7e75" providerId="ADAL" clId="{C383BFF1-4BE1-4FED-AC27-B1C2FB10860F}" dt="2023-07-07T14:35:45.192" v="2623" actId="1076"/>
          <ac:picMkLst>
            <pc:docMk/>
            <pc:sldMk cId="1834971652" sldId="278"/>
            <ac:picMk id="4" creationId="{9C827F8E-20CE-ED44-2D81-94B32E0092B3}"/>
          </ac:picMkLst>
        </pc:picChg>
        <pc:picChg chg="add mod">
          <ac:chgData name="Inne Schilders" userId="90abce42-77a7-4a1c-aae5-262509ca7e75" providerId="ADAL" clId="{C383BFF1-4BE1-4FED-AC27-B1C2FB10860F}" dt="2023-07-07T14:35:51.310" v="2625" actId="1076"/>
          <ac:picMkLst>
            <pc:docMk/>
            <pc:sldMk cId="1834971652" sldId="278"/>
            <ac:picMk id="5" creationId="{5266DA7A-9C60-F121-244B-E1FCFAE56839}"/>
          </ac:picMkLst>
        </pc:picChg>
        <pc:picChg chg="add mod">
          <ac:chgData name="Inne Schilders" userId="90abce42-77a7-4a1c-aae5-262509ca7e75" providerId="ADAL" clId="{C383BFF1-4BE1-4FED-AC27-B1C2FB10860F}" dt="2023-07-07T14:35:56.254" v="2627" actId="1076"/>
          <ac:picMkLst>
            <pc:docMk/>
            <pc:sldMk cId="1834971652" sldId="278"/>
            <ac:picMk id="6" creationId="{ED4F1331-39CC-1647-8EF2-994396EA467D}"/>
          </ac:picMkLst>
        </pc:picChg>
      </pc:sldChg>
      <pc:sldChg chg="new del">
        <pc:chgData name="Inne Schilders" userId="90abce42-77a7-4a1c-aae5-262509ca7e75" providerId="ADAL" clId="{C383BFF1-4BE1-4FED-AC27-B1C2FB10860F}" dt="2023-06-26T12:36:10.444" v="2" actId="47"/>
        <pc:sldMkLst>
          <pc:docMk/>
          <pc:sldMk cId="243032355" sldId="279"/>
        </pc:sldMkLst>
      </pc:sldChg>
      <pc:sldChg chg="new del">
        <pc:chgData name="Inne Schilders" userId="90abce42-77a7-4a1c-aae5-262509ca7e75" providerId="ADAL" clId="{C383BFF1-4BE1-4FED-AC27-B1C2FB10860F}" dt="2023-06-26T13:22:25.512" v="751" actId="47"/>
        <pc:sldMkLst>
          <pc:docMk/>
          <pc:sldMk cId="3792848974" sldId="279"/>
        </pc:sldMkLst>
      </pc:sldChg>
      <pc:sldChg chg="add del">
        <pc:chgData name="Inne Schilders" userId="90abce42-77a7-4a1c-aae5-262509ca7e75" providerId="ADAL" clId="{C383BFF1-4BE1-4FED-AC27-B1C2FB10860F}" dt="2023-06-26T12:50:40.033" v="398" actId="47"/>
        <pc:sldMkLst>
          <pc:docMk/>
          <pc:sldMk cId="4280775144" sldId="280"/>
        </pc:sldMkLst>
      </pc:sldChg>
      <pc:sldChg chg="addSp delSp modSp new mod modAnim">
        <pc:chgData name="Inne Schilders" userId="90abce42-77a7-4a1c-aae5-262509ca7e75" providerId="ADAL" clId="{C383BFF1-4BE1-4FED-AC27-B1C2FB10860F}" dt="2023-06-26T12:44:24.467" v="158" actId="20577"/>
        <pc:sldMkLst>
          <pc:docMk/>
          <pc:sldMk cId="1608966922" sldId="281"/>
        </pc:sldMkLst>
        <pc:spChg chg="mod">
          <ac:chgData name="Inne Schilders" userId="90abce42-77a7-4a1c-aae5-262509ca7e75" providerId="ADAL" clId="{C383BFF1-4BE1-4FED-AC27-B1C2FB10860F}" dt="2023-06-26T12:40:20.677" v="128"/>
          <ac:spMkLst>
            <pc:docMk/>
            <pc:sldMk cId="1608966922" sldId="281"/>
            <ac:spMk id="2" creationId="{7A7D55D1-63EC-DA37-C80E-AE115B64CD35}"/>
          </ac:spMkLst>
        </pc:spChg>
        <pc:spChg chg="del">
          <ac:chgData name="Inne Schilders" userId="90abce42-77a7-4a1c-aae5-262509ca7e75" providerId="ADAL" clId="{C383BFF1-4BE1-4FED-AC27-B1C2FB10860F}" dt="2023-06-26T12:43:57.939" v="147"/>
          <ac:spMkLst>
            <pc:docMk/>
            <pc:sldMk cId="1608966922" sldId="281"/>
            <ac:spMk id="3" creationId="{7E0FEAF5-5B2D-25D1-B15A-30685C11645D}"/>
          </ac:spMkLst>
        </pc:spChg>
        <pc:spChg chg="mod">
          <ac:chgData name="Inne Schilders" userId="90abce42-77a7-4a1c-aae5-262509ca7e75" providerId="ADAL" clId="{C383BFF1-4BE1-4FED-AC27-B1C2FB10860F}" dt="2023-06-26T12:44:24.467" v="158" actId="20577"/>
          <ac:spMkLst>
            <pc:docMk/>
            <pc:sldMk cId="1608966922" sldId="281"/>
            <ac:spMk id="4" creationId="{574B1A32-7B6E-1108-9B48-BFD138121236}"/>
          </ac:spMkLst>
        </pc:spChg>
        <pc:picChg chg="add mod">
          <ac:chgData name="Inne Schilders" userId="90abce42-77a7-4a1c-aae5-262509ca7e75" providerId="ADAL" clId="{C383BFF1-4BE1-4FED-AC27-B1C2FB10860F}" dt="2023-06-26T12:44:04.027" v="148" actId="1076"/>
          <ac:picMkLst>
            <pc:docMk/>
            <pc:sldMk cId="1608966922" sldId="281"/>
            <ac:picMk id="7" creationId="{A307A6A6-1E4F-FD8F-D3B0-AF584CD2521C}"/>
          </ac:picMkLst>
        </pc:picChg>
      </pc:sldChg>
      <pc:sldChg chg="modSp new del mod">
        <pc:chgData name="Inne Schilders" userId="90abce42-77a7-4a1c-aae5-262509ca7e75" providerId="ADAL" clId="{C383BFF1-4BE1-4FED-AC27-B1C2FB10860F}" dt="2023-06-26T12:46:20.707" v="192" actId="47"/>
        <pc:sldMkLst>
          <pc:docMk/>
          <pc:sldMk cId="2018060728" sldId="282"/>
        </pc:sldMkLst>
        <pc:spChg chg="mod">
          <ac:chgData name="Inne Schilders" userId="90abce42-77a7-4a1c-aae5-262509ca7e75" providerId="ADAL" clId="{C383BFF1-4BE1-4FED-AC27-B1C2FB10860F}" dt="2023-06-26T12:45:49.209" v="181" actId="20577"/>
          <ac:spMkLst>
            <pc:docMk/>
            <pc:sldMk cId="2018060728" sldId="282"/>
            <ac:spMk id="2" creationId="{A3E32895-32E5-4108-0C8D-DAF079B0EDA3}"/>
          </ac:spMkLst>
        </pc:spChg>
        <pc:spChg chg="mod">
          <ac:chgData name="Inne Schilders" userId="90abce42-77a7-4a1c-aae5-262509ca7e75" providerId="ADAL" clId="{C383BFF1-4BE1-4FED-AC27-B1C2FB10860F}" dt="2023-06-26T12:46:00.221" v="191" actId="20577"/>
          <ac:spMkLst>
            <pc:docMk/>
            <pc:sldMk cId="2018060728" sldId="282"/>
            <ac:spMk id="4" creationId="{521412BD-66AE-1FFD-7034-769E021E4EFA}"/>
          </ac:spMkLst>
        </pc:spChg>
      </pc:sldChg>
      <pc:sldChg chg="addSp delSp modSp new mod">
        <pc:chgData name="Inne Schilders" userId="90abce42-77a7-4a1c-aae5-262509ca7e75" providerId="ADAL" clId="{C383BFF1-4BE1-4FED-AC27-B1C2FB10860F}" dt="2023-07-07T14:09:18.118" v="2584" actId="207"/>
        <pc:sldMkLst>
          <pc:docMk/>
          <pc:sldMk cId="4237308208" sldId="282"/>
        </pc:sldMkLst>
        <pc:spChg chg="mod">
          <ac:chgData name="Inne Schilders" userId="90abce42-77a7-4a1c-aae5-262509ca7e75" providerId="ADAL" clId="{C383BFF1-4BE1-4FED-AC27-B1C2FB10860F}" dt="2023-06-26T13:17:33.826" v="653" actId="1076"/>
          <ac:spMkLst>
            <pc:docMk/>
            <pc:sldMk cId="4237308208" sldId="282"/>
            <ac:spMk id="2" creationId="{9543E9FB-9AB4-5B71-B2A9-024BD81BA357}"/>
          </ac:spMkLst>
        </pc:spChg>
        <pc:spChg chg="del mod">
          <ac:chgData name="Inne Schilders" userId="90abce42-77a7-4a1c-aae5-262509ca7e75" providerId="ADAL" clId="{C383BFF1-4BE1-4FED-AC27-B1C2FB10860F}" dt="2023-06-26T12:53:03.125" v="483" actId="478"/>
          <ac:spMkLst>
            <pc:docMk/>
            <pc:sldMk cId="4237308208" sldId="282"/>
            <ac:spMk id="3" creationId="{581945D5-99C7-0B87-CAEC-55A9F73AAA76}"/>
          </ac:spMkLst>
        </pc:spChg>
        <pc:spChg chg="del">
          <ac:chgData name="Inne Schilders" userId="90abce42-77a7-4a1c-aae5-262509ca7e75" providerId="ADAL" clId="{C383BFF1-4BE1-4FED-AC27-B1C2FB10860F}" dt="2023-06-26T12:47:31.058" v="239" actId="478"/>
          <ac:spMkLst>
            <pc:docMk/>
            <pc:sldMk cId="4237308208" sldId="282"/>
            <ac:spMk id="4" creationId="{C8FC3192-B917-CC25-81CB-7E5B70EE8F40}"/>
          </ac:spMkLst>
        </pc:spChg>
        <pc:spChg chg="del">
          <ac:chgData name="Inne Schilders" userId="90abce42-77a7-4a1c-aae5-262509ca7e75" providerId="ADAL" clId="{C383BFF1-4BE1-4FED-AC27-B1C2FB10860F}" dt="2023-06-26T12:47:34.421" v="240" actId="478"/>
          <ac:spMkLst>
            <pc:docMk/>
            <pc:sldMk cId="4237308208" sldId="282"/>
            <ac:spMk id="5" creationId="{0BB26D22-ED7E-A569-3CB5-ABD1B656B338}"/>
          </ac:spMkLst>
        </pc:spChg>
        <pc:spChg chg="del">
          <ac:chgData name="Inne Schilders" userId="90abce42-77a7-4a1c-aae5-262509ca7e75" providerId="ADAL" clId="{C383BFF1-4BE1-4FED-AC27-B1C2FB10860F}" dt="2023-06-26T12:48:46.260" v="277" actId="478"/>
          <ac:spMkLst>
            <pc:docMk/>
            <pc:sldMk cId="4237308208" sldId="282"/>
            <ac:spMk id="6" creationId="{EBBE00A4-9F6A-8EF9-7129-7907FFC8D65B}"/>
          </ac:spMkLst>
        </pc:spChg>
        <pc:spChg chg="del">
          <ac:chgData name="Inne Schilders" userId="90abce42-77a7-4a1c-aae5-262509ca7e75" providerId="ADAL" clId="{C383BFF1-4BE1-4FED-AC27-B1C2FB10860F}" dt="2023-06-26T12:47:35.893" v="241" actId="478"/>
          <ac:spMkLst>
            <pc:docMk/>
            <pc:sldMk cId="4237308208" sldId="282"/>
            <ac:spMk id="7" creationId="{6D270770-8947-B290-08F2-7F29C2906A09}"/>
          </ac:spMkLst>
        </pc:spChg>
        <pc:spChg chg="del">
          <ac:chgData name="Inne Schilders" userId="90abce42-77a7-4a1c-aae5-262509ca7e75" providerId="ADAL" clId="{C383BFF1-4BE1-4FED-AC27-B1C2FB10860F}" dt="2023-06-26T12:48:50.103" v="279" actId="478"/>
          <ac:spMkLst>
            <pc:docMk/>
            <pc:sldMk cId="4237308208" sldId="282"/>
            <ac:spMk id="8" creationId="{A5FF2231-F0BB-D5E9-F827-8F32D5B1A8CD}"/>
          </ac:spMkLst>
        </pc:spChg>
        <pc:spChg chg="del mod">
          <ac:chgData name="Inne Schilders" userId="90abce42-77a7-4a1c-aae5-262509ca7e75" providerId="ADAL" clId="{C383BFF1-4BE1-4FED-AC27-B1C2FB10860F}" dt="2023-06-26T12:47:24.909" v="236" actId="478"/>
          <ac:spMkLst>
            <pc:docMk/>
            <pc:sldMk cId="4237308208" sldId="282"/>
            <ac:spMk id="9" creationId="{BF9D6D46-3E33-D793-D48A-03BE4F3F4048}"/>
          </ac:spMkLst>
        </pc:spChg>
        <pc:spChg chg="del mod">
          <ac:chgData name="Inne Schilders" userId="90abce42-77a7-4a1c-aae5-262509ca7e75" providerId="ADAL" clId="{C383BFF1-4BE1-4FED-AC27-B1C2FB10860F}" dt="2023-06-26T12:48:26.838" v="270" actId="478"/>
          <ac:spMkLst>
            <pc:docMk/>
            <pc:sldMk cId="4237308208" sldId="282"/>
            <ac:spMk id="10" creationId="{F8E0A137-6DB2-D5B3-4001-2E47B2ED1344}"/>
          </ac:spMkLst>
        </pc:spChg>
        <pc:spChg chg="del mod">
          <ac:chgData name="Inne Schilders" userId="90abce42-77a7-4a1c-aae5-262509ca7e75" providerId="ADAL" clId="{C383BFF1-4BE1-4FED-AC27-B1C2FB10860F}" dt="2023-06-26T12:48:48.784" v="278" actId="478"/>
          <ac:spMkLst>
            <pc:docMk/>
            <pc:sldMk cId="4237308208" sldId="282"/>
            <ac:spMk id="11" creationId="{8559DFA9-FFD1-115D-D99B-06768FE172F8}"/>
          </ac:spMkLst>
        </pc:spChg>
        <pc:spChg chg="add del mod">
          <ac:chgData name="Inne Schilders" userId="90abce42-77a7-4a1c-aae5-262509ca7e75" providerId="ADAL" clId="{C383BFF1-4BE1-4FED-AC27-B1C2FB10860F}" dt="2023-06-26T12:47:27.200" v="238" actId="478"/>
          <ac:spMkLst>
            <pc:docMk/>
            <pc:sldMk cId="4237308208" sldId="282"/>
            <ac:spMk id="15" creationId="{479AEA1F-7BC5-7A54-166F-3B211A3F68B6}"/>
          </ac:spMkLst>
        </pc:spChg>
        <pc:spChg chg="add del mod">
          <ac:chgData name="Inne Schilders" userId="90abce42-77a7-4a1c-aae5-262509ca7e75" providerId="ADAL" clId="{C383BFF1-4BE1-4FED-AC27-B1C2FB10860F}" dt="2023-06-26T12:53:05.028" v="484" actId="478"/>
          <ac:spMkLst>
            <pc:docMk/>
            <pc:sldMk cId="4237308208" sldId="282"/>
            <ac:spMk id="16" creationId="{7A7BB64D-ADB8-D1EE-56C3-128C52019BF4}"/>
          </ac:spMkLst>
        </pc:spChg>
        <pc:spChg chg="add del mod">
          <ac:chgData name="Inne Schilders" userId="90abce42-77a7-4a1c-aae5-262509ca7e75" providerId="ADAL" clId="{C383BFF1-4BE1-4FED-AC27-B1C2FB10860F}" dt="2023-06-26T12:53:06.847" v="485" actId="478"/>
          <ac:spMkLst>
            <pc:docMk/>
            <pc:sldMk cId="4237308208" sldId="282"/>
            <ac:spMk id="17" creationId="{118A49A7-85C3-239A-DE95-83842589BF14}"/>
          </ac:spMkLst>
        </pc:spChg>
        <pc:spChg chg="add del mod">
          <ac:chgData name="Inne Schilders" userId="90abce42-77a7-4a1c-aae5-262509ca7e75" providerId="ADAL" clId="{C383BFF1-4BE1-4FED-AC27-B1C2FB10860F}" dt="2023-06-26T12:57:15.535" v="538" actId="478"/>
          <ac:spMkLst>
            <pc:docMk/>
            <pc:sldMk cId="4237308208" sldId="282"/>
            <ac:spMk id="18" creationId="{D5935A23-FA57-13AB-DC84-7427D37316A2}"/>
          </ac:spMkLst>
        </pc:spChg>
        <pc:spChg chg="add del mod">
          <ac:chgData name="Inne Schilders" userId="90abce42-77a7-4a1c-aae5-262509ca7e75" providerId="ADAL" clId="{C383BFF1-4BE1-4FED-AC27-B1C2FB10860F}" dt="2023-06-26T12:57:17.377" v="539" actId="478"/>
          <ac:spMkLst>
            <pc:docMk/>
            <pc:sldMk cId="4237308208" sldId="282"/>
            <ac:spMk id="19" creationId="{6BA9D435-B12F-3DBE-643B-81EEA50179E8}"/>
          </ac:spMkLst>
        </pc:spChg>
        <pc:spChg chg="add del mod">
          <ac:chgData name="Inne Schilders" userId="90abce42-77a7-4a1c-aae5-262509ca7e75" providerId="ADAL" clId="{C383BFF1-4BE1-4FED-AC27-B1C2FB10860F}" dt="2023-06-26T12:57:18.729" v="540" actId="478"/>
          <ac:spMkLst>
            <pc:docMk/>
            <pc:sldMk cId="4237308208" sldId="282"/>
            <ac:spMk id="20" creationId="{5B6F15EB-6322-7FF5-DA28-FE1865B2D9EA}"/>
          </ac:spMkLst>
        </pc:spChg>
        <pc:spChg chg="add del mod">
          <ac:chgData name="Inne Schilders" userId="90abce42-77a7-4a1c-aae5-262509ca7e75" providerId="ADAL" clId="{C383BFF1-4BE1-4FED-AC27-B1C2FB10860F}" dt="2023-06-26T12:58:13.606" v="616" actId="478"/>
          <ac:spMkLst>
            <pc:docMk/>
            <pc:sldMk cId="4237308208" sldId="282"/>
            <ac:spMk id="21" creationId="{46A2044F-4449-7E40-1838-8FEC6B4DDCCB}"/>
          </ac:spMkLst>
        </pc:spChg>
        <pc:spChg chg="add del mod">
          <ac:chgData name="Inne Schilders" userId="90abce42-77a7-4a1c-aae5-262509ca7e75" providerId="ADAL" clId="{C383BFF1-4BE1-4FED-AC27-B1C2FB10860F}" dt="2023-06-26T12:58:15.395" v="617" actId="478"/>
          <ac:spMkLst>
            <pc:docMk/>
            <pc:sldMk cId="4237308208" sldId="282"/>
            <ac:spMk id="22" creationId="{F4C121FE-3555-C7DF-E8D2-7F7DD55833AF}"/>
          </ac:spMkLst>
        </pc:spChg>
        <pc:spChg chg="add del mod">
          <ac:chgData name="Inne Schilders" userId="90abce42-77a7-4a1c-aae5-262509ca7e75" providerId="ADAL" clId="{C383BFF1-4BE1-4FED-AC27-B1C2FB10860F}" dt="2023-06-26T12:58:16.936" v="618" actId="478"/>
          <ac:spMkLst>
            <pc:docMk/>
            <pc:sldMk cId="4237308208" sldId="282"/>
            <ac:spMk id="23" creationId="{865FF282-2FC6-9F82-C8A0-FD56B994721D}"/>
          </ac:spMkLst>
        </pc:spChg>
        <pc:spChg chg="add del mod">
          <ac:chgData name="Inne Schilders" userId="90abce42-77a7-4a1c-aae5-262509ca7e75" providerId="ADAL" clId="{C383BFF1-4BE1-4FED-AC27-B1C2FB10860F}" dt="2023-06-26T12:50:15.599" v="397" actId="478"/>
          <ac:spMkLst>
            <pc:docMk/>
            <pc:sldMk cId="4237308208" sldId="282"/>
            <ac:spMk id="24" creationId="{1325B094-7F93-5EA1-4021-D66B88E7ADA9}"/>
          </ac:spMkLst>
        </pc:spChg>
        <pc:spChg chg="add del mod">
          <ac:chgData name="Inne Schilders" userId="90abce42-77a7-4a1c-aae5-262509ca7e75" providerId="ADAL" clId="{C383BFF1-4BE1-4FED-AC27-B1C2FB10860F}" dt="2023-06-26T12:51:50.740" v="431"/>
          <ac:spMkLst>
            <pc:docMk/>
            <pc:sldMk cId="4237308208" sldId="282"/>
            <ac:spMk id="25" creationId="{2F4D7BC4-3D3F-501E-3C4A-7CEBD7609DA7}"/>
          </ac:spMkLst>
        </pc:spChg>
        <pc:spChg chg="add del mod">
          <ac:chgData name="Inne Schilders" userId="90abce42-77a7-4a1c-aae5-262509ca7e75" providerId="ADAL" clId="{C383BFF1-4BE1-4FED-AC27-B1C2FB10860F}" dt="2023-06-26T12:51:50.740" v="431"/>
          <ac:spMkLst>
            <pc:docMk/>
            <pc:sldMk cId="4237308208" sldId="282"/>
            <ac:spMk id="26" creationId="{FAFE3F80-9A57-C96F-A859-EB5DE3FCB613}"/>
          </ac:spMkLst>
        </pc:spChg>
        <pc:spChg chg="add del mod">
          <ac:chgData name="Inne Schilders" userId="90abce42-77a7-4a1c-aae5-262509ca7e75" providerId="ADAL" clId="{C383BFF1-4BE1-4FED-AC27-B1C2FB10860F}" dt="2023-06-26T12:51:50.740" v="431"/>
          <ac:spMkLst>
            <pc:docMk/>
            <pc:sldMk cId="4237308208" sldId="282"/>
            <ac:spMk id="27" creationId="{096C4147-3ACD-8478-F83D-BFA010366B96}"/>
          </ac:spMkLst>
        </pc:spChg>
        <pc:spChg chg="add del mod">
          <ac:chgData name="Inne Schilders" userId="90abce42-77a7-4a1c-aae5-262509ca7e75" providerId="ADAL" clId="{C383BFF1-4BE1-4FED-AC27-B1C2FB10860F}" dt="2023-06-26T12:51:50.740" v="431"/>
          <ac:spMkLst>
            <pc:docMk/>
            <pc:sldMk cId="4237308208" sldId="282"/>
            <ac:spMk id="28" creationId="{B5881B25-B532-46B7-93C0-A42B20836780}"/>
          </ac:spMkLst>
        </pc:spChg>
        <pc:spChg chg="add del mod">
          <ac:chgData name="Inne Schilders" userId="90abce42-77a7-4a1c-aae5-262509ca7e75" providerId="ADAL" clId="{C383BFF1-4BE1-4FED-AC27-B1C2FB10860F}" dt="2023-06-26T12:51:50.740" v="431"/>
          <ac:spMkLst>
            <pc:docMk/>
            <pc:sldMk cId="4237308208" sldId="282"/>
            <ac:spMk id="29" creationId="{0B4BF3E7-785D-5A06-3FFB-2F1E47F4F249}"/>
          </ac:spMkLst>
        </pc:spChg>
        <pc:spChg chg="add del mod">
          <ac:chgData name="Inne Schilders" userId="90abce42-77a7-4a1c-aae5-262509ca7e75" providerId="ADAL" clId="{C383BFF1-4BE1-4FED-AC27-B1C2FB10860F}" dt="2023-06-26T12:51:50.740" v="431"/>
          <ac:spMkLst>
            <pc:docMk/>
            <pc:sldMk cId="4237308208" sldId="282"/>
            <ac:spMk id="30" creationId="{6D89A5F3-8BD1-CF87-DD11-21BF484ECC59}"/>
          </ac:spMkLst>
        </pc:spChg>
        <pc:spChg chg="add del mod">
          <ac:chgData name="Inne Schilders" userId="90abce42-77a7-4a1c-aae5-262509ca7e75" providerId="ADAL" clId="{C383BFF1-4BE1-4FED-AC27-B1C2FB10860F}" dt="2023-06-26T12:51:50.740" v="431"/>
          <ac:spMkLst>
            <pc:docMk/>
            <pc:sldMk cId="4237308208" sldId="282"/>
            <ac:spMk id="31" creationId="{9A1F6FC0-40EF-B04F-D2E7-BB250BCA4364}"/>
          </ac:spMkLst>
        </pc:spChg>
        <pc:spChg chg="add del mod">
          <ac:chgData name="Inne Schilders" userId="90abce42-77a7-4a1c-aae5-262509ca7e75" providerId="ADAL" clId="{C383BFF1-4BE1-4FED-AC27-B1C2FB10860F}" dt="2023-06-26T12:51:50.740" v="431"/>
          <ac:spMkLst>
            <pc:docMk/>
            <pc:sldMk cId="4237308208" sldId="282"/>
            <ac:spMk id="32" creationId="{D40BBEA2-EFE3-B766-A170-A1E26B4051CD}"/>
          </ac:spMkLst>
        </pc:spChg>
        <pc:spChg chg="add del mod">
          <ac:chgData name="Inne Schilders" userId="90abce42-77a7-4a1c-aae5-262509ca7e75" providerId="ADAL" clId="{C383BFF1-4BE1-4FED-AC27-B1C2FB10860F}" dt="2023-06-26T12:51:50.740" v="431"/>
          <ac:spMkLst>
            <pc:docMk/>
            <pc:sldMk cId="4237308208" sldId="282"/>
            <ac:spMk id="33" creationId="{10D89131-9B4D-AC40-95D2-85DFFA01A543}"/>
          </ac:spMkLst>
        </pc:spChg>
        <pc:spChg chg="add mod">
          <ac:chgData name="Inne Schilders" userId="90abce42-77a7-4a1c-aae5-262509ca7e75" providerId="ADAL" clId="{C383BFF1-4BE1-4FED-AC27-B1C2FB10860F}" dt="2023-07-07T14:09:18.118" v="2584" actId="207"/>
          <ac:spMkLst>
            <pc:docMk/>
            <pc:sldMk cId="4237308208" sldId="282"/>
            <ac:spMk id="34" creationId="{3870F992-8BB9-523F-34D9-31142D64D4BB}"/>
          </ac:spMkLst>
        </pc:spChg>
        <pc:spChg chg="add mod">
          <ac:chgData name="Inne Schilders" userId="90abce42-77a7-4a1c-aae5-262509ca7e75" providerId="ADAL" clId="{C383BFF1-4BE1-4FED-AC27-B1C2FB10860F}" dt="2023-07-07T13:09:50.567" v="2527" actId="1076"/>
          <ac:spMkLst>
            <pc:docMk/>
            <pc:sldMk cId="4237308208" sldId="282"/>
            <ac:spMk id="35" creationId="{EBE7A002-0FDA-2213-D9E6-B888C4B98278}"/>
          </ac:spMkLst>
        </pc:spChg>
        <pc:spChg chg="add mod">
          <ac:chgData name="Inne Schilders" userId="90abce42-77a7-4a1c-aae5-262509ca7e75" providerId="ADAL" clId="{C383BFF1-4BE1-4FED-AC27-B1C2FB10860F}" dt="2023-07-06T15:00:10.814" v="2473" actId="207"/>
          <ac:spMkLst>
            <pc:docMk/>
            <pc:sldMk cId="4237308208" sldId="282"/>
            <ac:spMk id="36" creationId="{FB974A0C-3E6A-7D6B-39CC-41A7C37BF918}"/>
          </ac:spMkLst>
        </pc:spChg>
        <pc:spChg chg="add del mod">
          <ac:chgData name="Inne Schilders" userId="90abce42-77a7-4a1c-aae5-262509ca7e75" providerId="ADAL" clId="{C383BFF1-4BE1-4FED-AC27-B1C2FB10860F}" dt="2023-06-26T12:53:08.803" v="486" actId="478"/>
          <ac:spMkLst>
            <pc:docMk/>
            <pc:sldMk cId="4237308208" sldId="282"/>
            <ac:spMk id="38" creationId="{4C88B87D-EB1C-2613-2BFF-EB16532A5D24}"/>
          </ac:spMkLst>
        </pc:spChg>
        <pc:spChg chg="add mod">
          <ac:chgData name="Inne Schilders" userId="90abce42-77a7-4a1c-aae5-262509ca7e75" providerId="ADAL" clId="{C383BFF1-4BE1-4FED-AC27-B1C2FB10860F}" dt="2023-07-06T14:59:32.144" v="2464" actId="207"/>
          <ac:spMkLst>
            <pc:docMk/>
            <pc:sldMk cId="4237308208" sldId="282"/>
            <ac:spMk id="39" creationId="{249BB9A9-F892-B271-B4D9-4537E0A06AB1}"/>
          </ac:spMkLst>
        </pc:spChg>
        <pc:spChg chg="add mod">
          <ac:chgData name="Inne Schilders" userId="90abce42-77a7-4a1c-aae5-262509ca7e75" providerId="ADAL" clId="{C383BFF1-4BE1-4FED-AC27-B1C2FB10860F}" dt="2023-07-06T14:59:35.044" v="2465" actId="207"/>
          <ac:spMkLst>
            <pc:docMk/>
            <pc:sldMk cId="4237308208" sldId="282"/>
            <ac:spMk id="40" creationId="{66AE5500-9C99-2A4A-E518-EEF8221913E7}"/>
          </ac:spMkLst>
        </pc:spChg>
        <pc:spChg chg="add mod">
          <ac:chgData name="Inne Schilders" userId="90abce42-77a7-4a1c-aae5-262509ca7e75" providerId="ADAL" clId="{C383BFF1-4BE1-4FED-AC27-B1C2FB10860F}" dt="2023-07-06T15:00:14.444" v="2474" actId="207"/>
          <ac:spMkLst>
            <pc:docMk/>
            <pc:sldMk cId="4237308208" sldId="282"/>
            <ac:spMk id="41" creationId="{3CD4A8DE-AA26-F76A-F498-E756B5CCFFCF}"/>
          </ac:spMkLst>
        </pc:spChg>
        <pc:spChg chg="add mod">
          <ac:chgData name="Inne Schilders" userId="90abce42-77a7-4a1c-aae5-262509ca7e75" providerId="ADAL" clId="{C383BFF1-4BE1-4FED-AC27-B1C2FB10860F}" dt="2023-07-06T14:59:38.544" v="2466" actId="207"/>
          <ac:spMkLst>
            <pc:docMk/>
            <pc:sldMk cId="4237308208" sldId="282"/>
            <ac:spMk id="42" creationId="{DED48993-2043-ED71-0412-048C7C00DF4A}"/>
          </ac:spMkLst>
        </pc:spChg>
        <pc:spChg chg="add mod">
          <ac:chgData name="Inne Schilders" userId="90abce42-77a7-4a1c-aae5-262509ca7e75" providerId="ADAL" clId="{C383BFF1-4BE1-4FED-AC27-B1C2FB10860F}" dt="2023-07-06T15:00:03.704" v="2472" actId="207"/>
          <ac:spMkLst>
            <pc:docMk/>
            <pc:sldMk cId="4237308208" sldId="282"/>
            <ac:spMk id="43" creationId="{F30B4D40-677F-1C46-D354-90F0626B6954}"/>
          </ac:spMkLst>
        </pc:spChg>
        <pc:spChg chg="add mod">
          <ac:chgData name="Inne Schilders" userId="90abce42-77a7-4a1c-aae5-262509ca7e75" providerId="ADAL" clId="{C383BFF1-4BE1-4FED-AC27-B1C2FB10860F}" dt="2023-07-07T12:19:54.671" v="2476" actId="14100"/>
          <ac:spMkLst>
            <pc:docMk/>
            <pc:sldMk cId="4237308208" sldId="282"/>
            <ac:spMk id="44" creationId="{0F13B9E5-33DB-1B63-BF7C-4C93919CF6EC}"/>
          </ac:spMkLst>
        </pc:spChg>
      </pc:sldChg>
      <pc:sldChg chg="addSp delSp modSp add mod">
        <pc:chgData name="Inne Schilders" userId="90abce42-77a7-4a1c-aae5-262509ca7e75" providerId="ADAL" clId="{C383BFF1-4BE1-4FED-AC27-B1C2FB10860F}" dt="2023-07-07T13:07:53.391" v="2525" actId="207"/>
        <pc:sldMkLst>
          <pc:docMk/>
          <pc:sldMk cId="2950547134" sldId="283"/>
        </pc:sldMkLst>
        <pc:spChg chg="mod">
          <ac:chgData name="Inne Schilders" userId="90abce42-77a7-4a1c-aae5-262509ca7e75" providerId="ADAL" clId="{C383BFF1-4BE1-4FED-AC27-B1C2FB10860F}" dt="2023-06-26T13:17:59.992" v="670" actId="20577"/>
          <ac:spMkLst>
            <pc:docMk/>
            <pc:sldMk cId="2950547134" sldId="283"/>
            <ac:spMk id="2" creationId="{9543E9FB-9AB4-5B71-B2A9-024BD81BA357}"/>
          </ac:spMkLst>
        </pc:spChg>
        <pc:spChg chg="add del mod">
          <ac:chgData name="Inne Schilders" userId="90abce42-77a7-4a1c-aae5-262509ca7e75" providerId="ADAL" clId="{C383BFF1-4BE1-4FED-AC27-B1C2FB10860F}" dt="2023-07-07T13:07:53.391" v="2525" actId="207"/>
          <ac:spMkLst>
            <pc:docMk/>
            <pc:sldMk cId="2950547134" sldId="283"/>
            <ac:spMk id="3" creationId="{41282253-0C87-8B42-93EF-BDDD8EF89FC7}"/>
          </ac:spMkLst>
        </pc:spChg>
        <pc:spChg chg="add del mod">
          <ac:chgData name="Inne Schilders" userId="90abce42-77a7-4a1c-aae5-262509ca7e75" providerId="ADAL" clId="{C383BFF1-4BE1-4FED-AC27-B1C2FB10860F}" dt="2023-06-26T13:18:59.023" v="730" actId="478"/>
          <ac:spMkLst>
            <pc:docMk/>
            <pc:sldMk cId="2950547134" sldId="283"/>
            <ac:spMk id="4" creationId="{0EE56AC0-F4BF-28F3-95B5-D690106F091B}"/>
          </ac:spMkLst>
        </pc:spChg>
        <pc:spChg chg="add mod">
          <ac:chgData name="Inne Schilders" userId="90abce42-77a7-4a1c-aae5-262509ca7e75" providerId="ADAL" clId="{C383BFF1-4BE1-4FED-AC27-B1C2FB10860F}" dt="2023-07-07T12:26:27.573" v="2520" actId="207"/>
          <ac:spMkLst>
            <pc:docMk/>
            <pc:sldMk cId="2950547134" sldId="283"/>
            <ac:spMk id="5" creationId="{03666D89-76BE-78FD-A582-DAF2D5D24A5C}"/>
          </ac:spMkLst>
        </pc:spChg>
        <pc:spChg chg="add mod">
          <ac:chgData name="Inne Schilders" userId="90abce42-77a7-4a1c-aae5-262509ca7e75" providerId="ADAL" clId="{C383BFF1-4BE1-4FED-AC27-B1C2FB10860F}" dt="2023-06-26T13:19:22.194" v="736" actId="1076"/>
          <ac:spMkLst>
            <pc:docMk/>
            <pc:sldMk cId="2950547134" sldId="283"/>
            <ac:spMk id="6" creationId="{7DA0B9AF-402F-3ECF-A939-43EEC4CF4EC2}"/>
          </ac:spMkLst>
        </pc:spChg>
        <pc:spChg chg="add mod">
          <ac:chgData name="Inne Schilders" userId="90abce42-77a7-4a1c-aae5-262509ca7e75" providerId="ADAL" clId="{C383BFF1-4BE1-4FED-AC27-B1C2FB10860F}" dt="2023-06-26T13:19:22.194" v="736" actId="1076"/>
          <ac:spMkLst>
            <pc:docMk/>
            <pc:sldMk cId="2950547134" sldId="283"/>
            <ac:spMk id="7" creationId="{DB5CB619-166B-8E2F-FC31-C9B4E00369E0}"/>
          </ac:spMkLst>
        </pc:spChg>
        <pc:spChg chg="add mod">
          <ac:chgData name="Inne Schilders" userId="90abce42-77a7-4a1c-aae5-262509ca7e75" providerId="ADAL" clId="{C383BFF1-4BE1-4FED-AC27-B1C2FB10860F}" dt="2023-06-26T13:19:22.194" v="736" actId="1076"/>
          <ac:spMkLst>
            <pc:docMk/>
            <pc:sldMk cId="2950547134" sldId="283"/>
            <ac:spMk id="8" creationId="{C922A463-AE96-B718-C263-4DFC2C16E23D}"/>
          </ac:spMkLst>
        </pc:spChg>
        <pc:spChg chg="add mod">
          <ac:chgData name="Inne Schilders" userId="90abce42-77a7-4a1c-aae5-262509ca7e75" providerId="ADAL" clId="{C383BFF1-4BE1-4FED-AC27-B1C2FB10860F}" dt="2023-06-26T13:19:22.194" v="736" actId="1076"/>
          <ac:spMkLst>
            <pc:docMk/>
            <pc:sldMk cId="2950547134" sldId="283"/>
            <ac:spMk id="9" creationId="{745FA215-D9DA-8D6C-014F-47A46F93F26B}"/>
          </ac:spMkLst>
        </pc:spChg>
        <pc:spChg chg="del mod">
          <ac:chgData name="Inne Schilders" userId="90abce42-77a7-4a1c-aae5-262509ca7e75" providerId="ADAL" clId="{C383BFF1-4BE1-4FED-AC27-B1C2FB10860F}" dt="2023-06-26T13:19:00.382" v="732" actId="478"/>
          <ac:spMkLst>
            <pc:docMk/>
            <pc:sldMk cId="2950547134" sldId="283"/>
            <ac:spMk id="34" creationId="{3870F992-8BB9-523F-34D9-31142D64D4BB}"/>
          </ac:spMkLst>
        </pc:spChg>
        <pc:spChg chg="del">
          <ac:chgData name="Inne Schilders" userId="90abce42-77a7-4a1c-aae5-262509ca7e75" providerId="ADAL" clId="{C383BFF1-4BE1-4FED-AC27-B1C2FB10860F}" dt="2023-06-26T13:18:12.355" v="690" actId="478"/>
          <ac:spMkLst>
            <pc:docMk/>
            <pc:sldMk cId="2950547134" sldId="283"/>
            <ac:spMk id="35" creationId="{EBE7A002-0FDA-2213-D9E6-B888C4B98278}"/>
          </ac:spMkLst>
        </pc:spChg>
        <pc:spChg chg="del">
          <ac:chgData name="Inne Schilders" userId="90abce42-77a7-4a1c-aae5-262509ca7e75" providerId="ADAL" clId="{C383BFF1-4BE1-4FED-AC27-B1C2FB10860F}" dt="2023-06-26T13:18:13.234" v="691" actId="478"/>
          <ac:spMkLst>
            <pc:docMk/>
            <pc:sldMk cId="2950547134" sldId="283"/>
            <ac:spMk id="36" creationId="{FB974A0C-3E6A-7D6B-39CC-41A7C37BF918}"/>
          </ac:spMkLst>
        </pc:spChg>
        <pc:spChg chg="del mod">
          <ac:chgData name="Inne Schilders" userId="90abce42-77a7-4a1c-aae5-262509ca7e75" providerId="ADAL" clId="{C383BFF1-4BE1-4FED-AC27-B1C2FB10860F}" dt="2023-06-26T13:18:59.657" v="731" actId="478"/>
          <ac:spMkLst>
            <pc:docMk/>
            <pc:sldMk cId="2950547134" sldId="283"/>
            <ac:spMk id="39" creationId="{249BB9A9-F892-B271-B4D9-4537E0A06AB1}"/>
          </ac:spMkLst>
        </pc:spChg>
        <pc:spChg chg="del">
          <ac:chgData name="Inne Schilders" userId="90abce42-77a7-4a1c-aae5-262509ca7e75" providerId="ADAL" clId="{C383BFF1-4BE1-4FED-AC27-B1C2FB10860F}" dt="2023-06-26T13:18:14.079" v="692" actId="478"/>
          <ac:spMkLst>
            <pc:docMk/>
            <pc:sldMk cId="2950547134" sldId="283"/>
            <ac:spMk id="40" creationId="{66AE5500-9C99-2A4A-E518-EEF8221913E7}"/>
          </ac:spMkLst>
        </pc:spChg>
        <pc:spChg chg="del">
          <ac:chgData name="Inne Schilders" userId="90abce42-77a7-4a1c-aae5-262509ca7e75" providerId="ADAL" clId="{C383BFF1-4BE1-4FED-AC27-B1C2FB10860F}" dt="2023-06-26T13:18:14.696" v="693" actId="478"/>
          <ac:spMkLst>
            <pc:docMk/>
            <pc:sldMk cId="2950547134" sldId="283"/>
            <ac:spMk id="41" creationId="{3CD4A8DE-AA26-F76A-F498-E756B5CCFFCF}"/>
          </ac:spMkLst>
        </pc:spChg>
        <pc:spChg chg="del">
          <ac:chgData name="Inne Schilders" userId="90abce42-77a7-4a1c-aae5-262509ca7e75" providerId="ADAL" clId="{C383BFF1-4BE1-4FED-AC27-B1C2FB10860F}" dt="2023-06-26T13:18:15.533" v="694" actId="478"/>
          <ac:spMkLst>
            <pc:docMk/>
            <pc:sldMk cId="2950547134" sldId="283"/>
            <ac:spMk id="42" creationId="{DED48993-2043-ED71-0412-048C7C00DF4A}"/>
          </ac:spMkLst>
        </pc:spChg>
        <pc:spChg chg="del">
          <ac:chgData name="Inne Schilders" userId="90abce42-77a7-4a1c-aae5-262509ca7e75" providerId="ADAL" clId="{C383BFF1-4BE1-4FED-AC27-B1C2FB10860F}" dt="2023-06-26T13:18:16.389" v="695" actId="478"/>
          <ac:spMkLst>
            <pc:docMk/>
            <pc:sldMk cId="2950547134" sldId="283"/>
            <ac:spMk id="43" creationId="{F30B4D40-677F-1C46-D354-90F0626B6954}"/>
          </ac:spMkLst>
        </pc:spChg>
        <pc:spChg chg="del">
          <ac:chgData name="Inne Schilders" userId="90abce42-77a7-4a1c-aae5-262509ca7e75" providerId="ADAL" clId="{C383BFF1-4BE1-4FED-AC27-B1C2FB10860F}" dt="2023-06-26T13:18:17.239" v="696" actId="478"/>
          <ac:spMkLst>
            <pc:docMk/>
            <pc:sldMk cId="2950547134" sldId="283"/>
            <ac:spMk id="44" creationId="{0F13B9E5-33DB-1B63-BF7C-4C93919CF6EC}"/>
          </ac:spMkLst>
        </pc:spChg>
      </pc:sldChg>
      <pc:sldChg chg="modSp new del mod">
        <pc:chgData name="Inne Schilders" userId="90abce42-77a7-4a1c-aae5-262509ca7e75" providerId="ADAL" clId="{C383BFF1-4BE1-4FED-AC27-B1C2FB10860F}" dt="2023-06-26T13:21:26.399" v="750" actId="47"/>
        <pc:sldMkLst>
          <pc:docMk/>
          <pc:sldMk cId="592981907" sldId="284"/>
        </pc:sldMkLst>
        <pc:spChg chg="mod">
          <ac:chgData name="Inne Schilders" userId="90abce42-77a7-4a1c-aae5-262509ca7e75" providerId="ADAL" clId="{C383BFF1-4BE1-4FED-AC27-B1C2FB10860F}" dt="2023-06-26T13:21:14.398" v="747" actId="20577"/>
          <ac:spMkLst>
            <pc:docMk/>
            <pc:sldMk cId="592981907" sldId="284"/>
            <ac:spMk id="2" creationId="{E50F4ACA-DDAF-B3E5-D42D-9D0F1C7FE76C}"/>
          </ac:spMkLst>
        </pc:spChg>
      </pc:sldChg>
      <pc:sldChg chg="modSp new del mod">
        <pc:chgData name="Inne Schilders" userId="90abce42-77a7-4a1c-aae5-262509ca7e75" providerId="ADAL" clId="{C383BFF1-4BE1-4FED-AC27-B1C2FB10860F}" dt="2023-06-26T13:49:02.385" v="1184" actId="47"/>
        <pc:sldMkLst>
          <pc:docMk/>
          <pc:sldMk cId="1070286612" sldId="284"/>
        </pc:sldMkLst>
        <pc:spChg chg="mod">
          <ac:chgData name="Inne Schilders" userId="90abce42-77a7-4a1c-aae5-262509ca7e75" providerId="ADAL" clId="{C383BFF1-4BE1-4FED-AC27-B1C2FB10860F}" dt="2023-06-26T13:23:10.152" v="779" actId="255"/>
          <ac:spMkLst>
            <pc:docMk/>
            <pc:sldMk cId="1070286612" sldId="284"/>
            <ac:spMk id="2" creationId="{08045175-19E5-A174-9550-DE161D2DFDA1}"/>
          </ac:spMkLst>
        </pc:spChg>
        <pc:spChg chg="mod">
          <ac:chgData name="Inne Schilders" userId="90abce42-77a7-4a1c-aae5-262509ca7e75" providerId="ADAL" clId="{C383BFF1-4BE1-4FED-AC27-B1C2FB10860F}" dt="2023-06-26T13:24:11.522" v="782" actId="14100"/>
          <ac:spMkLst>
            <pc:docMk/>
            <pc:sldMk cId="1070286612" sldId="284"/>
            <ac:spMk id="3" creationId="{BCB94576-EDC2-B958-0020-A5B24086C3D3}"/>
          </ac:spMkLst>
        </pc:spChg>
      </pc:sldChg>
      <pc:sldChg chg="addSp delSp modSp add del mod">
        <pc:chgData name="Inne Schilders" userId="90abce42-77a7-4a1c-aae5-262509ca7e75" providerId="ADAL" clId="{C383BFF1-4BE1-4FED-AC27-B1C2FB10860F}" dt="2023-06-26T13:34:12.826" v="980" actId="47"/>
        <pc:sldMkLst>
          <pc:docMk/>
          <pc:sldMk cId="4010058945" sldId="285"/>
        </pc:sldMkLst>
        <pc:spChg chg="del">
          <ac:chgData name="Inne Schilders" userId="90abce42-77a7-4a1c-aae5-262509ca7e75" providerId="ADAL" clId="{C383BFF1-4BE1-4FED-AC27-B1C2FB10860F}" dt="2023-06-26T13:28:34.156" v="840" actId="478"/>
          <ac:spMkLst>
            <pc:docMk/>
            <pc:sldMk cId="4010058945" sldId="285"/>
            <ac:spMk id="2" creationId="{9FA2379D-11F3-890E-23BD-CF1A0FD368E7}"/>
          </ac:spMkLst>
        </pc:spChg>
        <pc:spChg chg="add del mod">
          <ac:chgData name="Inne Schilders" userId="90abce42-77a7-4a1c-aae5-262509ca7e75" providerId="ADAL" clId="{C383BFF1-4BE1-4FED-AC27-B1C2FB10860F}" dt="2023-06-26T13:28:37.838" v="841" actId="478"/>
          <ac:spMkLst>
            <pc:docMk/>
            <pc:sldMk cId="4010058945" sldId="285"/>
            <ac:spMk id="4" creationId="{1C1C3186-77C6-40F5-7BE2-2EE12A183285}"/>
          </ac:spMkLst>
        </pc:spChg>
        <pc:spChg chg="mod">
          <ac:chgData name="Inne Schilders" userId="90abce42-77a7-4a1c-aae5-262509ca7e75" providerId="ADAL" clId="{C383BFF1-4BE1-4FED-AC27-B1C2FB10860F}" dt="2023-06-26T13:29:56.562" v="849" actId="1076"/>
          <ac:spMkLst>
            <pc:docMk/>
            <pc:sldMk cId="4010058945" sldId="285"/>
            <ac:spMk id="6" creationId="{30444D58-55C7-1ED0-9342-A8F819E9598E}"/>
          </ac:spMkLst>
        </pc:spChg>
        <pc:picChg chg="mod">
          <ac:chgData name="Inne Schilders" userId="90abce42-77a7-4a1c-aae5-262509ca7e75" providerId="ADAL" clId="{C383BFF1-4BE1-4FED-AC27-B1C2FB10860F}" dt="2023-06-26T13:29:20.193" v="848" actId="1076"/>
          <ac:picMkLst>
            <pc:docMk/>
            <pc:sldMk cId="4010058945" sldId="285"/>
            <ac:picMk id="8" creationId="{C736B082-55F9-51A9-846E-87D2F785F388}"/>
          </ac:picMkLst>
        </pc:picChg>
      </pc:sldChg>
      <pc:sldChg chg="addSp delSp modSp add mod ord">
        <pc:chgData name="Inne Schilders" userId="90abce42-77a7-4a1c-aae5-262509ca7e75" providerId="ADAL" clId="{C383BFF1-4BE1-4FED-AC27-B1C2FB10860F}" dt="2023-07-11T08:36:25.785" v="2635" actId="1076"/>
        <pc:sldMkLst>
          <pc:docMk/>
          <pc:sldMk cId="3789961630" sldId="286"/>
        </pc:sldMkLst>
        <pc:spChg chg="add mod">
          <ac:chgData name="Inne Schilders" userId="90abce42-77a7-4a1c-aae5-262509ca7e75" providerId="ADAL" clId="{C383BFF1-4BE1-4FED-AC27-B1C2FB10860F}" dt="2023-07-07T14:10:00.769" v="2586"/>
          <ac:spMkLst>
            <pc:docMk/>
            <pc:sldMk cId="3789961630" sldId="286"/>
            <ac:spMk id="2" creationId="{22DA7E22-5ABC-399B-E8FA-739A3606981C}"/>
          </ac:spMkLst>
        </pc:spChg>
        <pc:spChg chg="del">
          <ac:chgData name="Inne Schilders" userId="90abce42-77a7-4a1c-aae5-262509ca7e75" providerId="ADAL" clId="{C383BFF1-4BE1-4FED-AC27-B1C2FB10860F}" dt="2023-06-26T13:30:22.409" v="857" actId="478"/>
          <ac:spMkLst>
            <pc:docMk/>
            <pc:sldMk cId="3789961630" sldId="286"/>
            <ac:spMk id="2" creationId="{9FA2379D-11F3-890E-23BD-CF1A0FD368E7}"/>
          </ac:spMkLst>
        </pc:spChg>
        <pc:spChg chg="add del mod">
          <ac:chgData name="Inne Schilders" userId="90abce42-77a7-4a1c-aae5-262509ca7e75" providerId="ADAL" clId="{C383BFF1-4BE1-4FED-AC27-B1C2FB10860F}" dt="2023-06-26T13:30:24.398" v="858" actId="478"/>
          <ac:spMkLst>
            <pc:docMk/>
            <pc:sldMk cId="3789961630" sldId="286"/>
            <ac:spMk id="4" creationId="{9770B5A4-806D-4092-C5E0-B2C503CE42C9}"/>
          </ac:spMkLst>
        </pc:spChg>
        <pc:spChg chg="add mod">
          <ac:chgData name="Inne Schilders" userId="90abce42-77a7-4a1c-aae5-262509ca7e75" providerId="ADAL" clId="{C383BFF1-4BE1-4FED-AC27-B1C2FB10860F}" dt="2023-06-26T13:46:39.193" v="1152" actId="20577"/>
          <ac:spMkLst>
            <pc:docMk/>
            <pc:sldMk cId="3789961630" sldId="286"/>
            <ac:spMk id="5" creationId="{C45AABC1-5E46-2AB3-B6AA-CA1DC5ABE81D}"/>
          </ac:spMkLst>
        </pc:spChg>
        <pc:spChg chg="mod">
          <ac:chgData name="Inne Schilders" userId="90abce42-77a7-4a1c-aae5-262509ca7e75" providerId="ADAL" clId="{C383BFF1-4BE1-4FED-AC27-B1C2FB10860F}" dt="2023-07-11T08:36:25.785" v="2635" actId="1076"/>
          <ac:spMkLst>
            <pc:docMk/>
            <pc:sldMk cId="3789961630" sldId="286"/>
            <ac:spMk id="6" creationId="{30444D58-55C7-1ED0-9342-A8F819E9598E}"/>
          </ac:spMkLst>
        </pc:spChg>
        <pc:spChg chg="add del mod">
          <ac:chgData name="Inne Schilders" userId="90abce42-77a7-4a1c-aae5-262509ca7e75" providerId="ADAL" clId="{C383BFF1-4BE1-4FED-AC27-B1C2FB10860F}" dt="2023-06-26T13:44:39.859" v="1141" actId="478"/>
          <ac:spMkLst>
            <pc:docMk/>
            <pc:sldMk cId="3789961630" sldId="286"/>
            <ac:spMk id="7" creationId="{82C8B3B6-0A6D-7C2F-EF7F-316502457567}"/>
          </ac:spMkLst>
        </pc:spChg>
        <pc:spChg chg="add del mod">
          <ac:chgData name="Inne Schilders" userId="90abce42-77a7-4a1c-aae5-262509ca7e75" providerId="ADAL" clId="{C383BFF1-4BE1-4FED-AC27-B1C2FB10860F}" dt="2023-06-26T13:44:07.548" v="1114" actId="11529"/>
          <ac:spMkLst>
            <pc:docMk/>
            <pc:sldMk cId="3789961630" sldId="286"/>
            <ac:spMk id="9" creationId="{D6977ADA-2326-9D90-3977-3855EF318879}"/>
          </ac:spMkLst>
        </pc:spChg>
        <pc:spChg chg="del mod">
          <ac:chgData name="Inne Schilders" userId="90abce42-77a7-4a1c-aae5-262509ca7e75" providerId="ADAL" clId="{C383BFF1-4BE1-4FED-AC27-B1C2FB10860F}" dt="2023-06-26T14:08:33.657" v="1396" actId="478"/>
          <ac:spMkLst>
            <pc:docMk/>
            <pc:sldMk cId="3789961630" sldId="286"/>
            <ac:spMk id="10" creationId="{F428F7AF-6C50-D99B-C7B4-5210487909B4}"/>
          </ac:spMkLst>
        </pc:spChg>
        <pc:spChg chg="add del mod">
          <ac:chgData name="Inne Schilders" userId="90abce42-77a7-4a1c-aae5-262509ca7e75" providerId="ADAL" clId="{C383BFF1-4BE1-4FED-AC27-B1C2FB10860F}" dt="2023-07-07T14:10:00.098" v="2585" actId="478"/>
          <ac:spMkLst>
            <pc:docMk/>
            <pc:sldMk cId="3789961630" sldId="286"/>
            <ac:spMk id="11" creationId="{3F26DA71-2360-F857-51FE-2926A4E00CB9}"/>
          </ac:spMkLst>
        </pc:spChg>
        <pc:picChg chg="del mod">
          <ac:chgData name="Inne Schilders" userId="90abce42-77a7-4a1c-aae5-262509ca7e75" providerId="ADAL" clId="{C383BFF1-4BE1-4FED-AC27-B1C2FB10860F}" dt="2023-06-26T13:48:11.484" v="1176" actId="478"/>
          <ac:picMkLst>
            <pc:docMk/>
            <pc:sldMk cId="3789961630" sldId="286"/>
            <ac:picMk id="8" creationId="{C736B082-55F9-51A9-846E-87D2F785F388}"/>
          </ac:picMkLst>
        </pc:picChg>
        <pc:picChg chg="add mod">
          <ac:chgData name="Inne Schilders" userId="90abce42-77a7-4a1c-aae5-262509ca7e75" providerId="ADAL" clId="{C383BFF1-4BE1-4FED-AC27-B1C2FB10860F}" dt="2023-06-26T13:48:18.253" v="1178" actId="1076"/>
          <ac:picMkLst>
            <pc:docMk/>
            <pc:sldMk cId="3789961630" sldId="286"/>
            <ac:picMk id="12" creationId="{0ABC61F3-CF07-4F1A-ED89-797BF49FEF71}"/>
          </ac:picMkLst>
        </pc:picChg>
      </pc:sldChg>
      <pc:sldChg chg="addSp delSp modSp add mod ord">
        <pc:chgData name="Inne Schilders" userId="90abce42-77a7-4a1c-aae5-262509ca7e75" providerId="ADAL" clId="{C383BFF1-4BE1-4FED-AC27-B1C2FB10860F}" dt="2023-07-11T08:36:13.398" v="2632" actId="114"/>
        <pc:sldMkLst>
          <pc:docMk/>
          <pc:sldMk cId="942099155" sldId="287"/>
        </pc:sldMkLst>
        <pc:spChg chg="mod">
          <ac:chgData name="Inne Schilders" userId="90abce42-77a7-4a1c-aae5-262509ca7e75" providerId="ADAL" clId="{C383BFF1-4BE1-4FED-AC27-B1C2FB10860F}" dt="2023-06-26T13:47:17.520" v="1166" actId="20577"/>
          <ac:spMkLst>
            <pc:docMk/>
            <pc:sldMk cId="942099155" sldId="287"/>
            <ac:spMk id="2" creationId="{9FA2379D-11F3-890E-23BD-CF1A0FD368E7}"/>
          </ac:spMkLst>
        </pc:spChg>
        <pc:spChg chg="add del mod">
          <ac:chgData name="Inne Schilders" userId="90abce42-77a7-4a1c-aae5-262509ca7e75" providerId="ADAL" clId="{C383BFF1-4BE1-4FED-AC27-B1C2FB10860F}" dt="2023-07-07T14:01:55.660" v="2535" actId="478"/>
          <ac:spMkLst>
            <pc:docMk/>
            <pc:sldMk cId="942099155" sldId="287"/>
            <ac:spMk id="4" creationId="{9B3792E6-DD8E-6BCC-A247-70D91FF48F87}"/>
          </ac:spMkLst>
        </pc:spChg>
        <pc:spChg chg="add mod">
          <ac:chgData name="Inne Schilders" userId="90abce42-77a7-4a1c-aae5-262509ca7e75" providerId="ADAL" clId="{C383BFF1-4BE1-4FED-AC27-B1C2FB10860F}" dt="2023-07-07T14:01:56.330" v="2536"/>
          <ac:spMkLst>
            <pc:docMk/>
            <pc:sldMk cId="942099155" sldId="287"/>
            <ac:spMk id="5" creationId="{E0D6C3ED-88C9-B696-D65F-14C0B59E40DE}"/>
          </ac:spMkLst>
        </pc:spChg>
        <pc:spChg chg="mod">
          <ac:chgData name="Inne Schilders" userId="90abce42-77a7-4a1c-aae5-262509ca7e75" providerId="ADAL" clId="{C383BFF1-4BE1-4FED-AC27-B1C2FB10860F}" dt="2023-07-11T08:36:13.398" v="2632" actId="114"/>
          <ac:spMkLst>
            <pc:docMk/>
            <pc:sldMk cId="942099155" sldId="287"/>
            <ac:spMk id="6" creationId="{30444D58-55C7-1ED0-9342-A8F819E9598E}"/>
          </ac:spMkLst>
        </pc:spChg>
        <pc:spChg chg="del mod">
          <ac:chgData name="Inne Schilders" userId="90abce42-77a7-4a1c-aae5-262509ca7e75" providerId="ADAL" clId="{C383BFF1-4BE1-4FED-AC27-B1C2FB10860F}" dt="2023-07-07T12:24:02.258" v="2483" actId="478"/>
          <ac:spMkLst>
            <pc:docMk/>
            <pc:sldMk cId="942099155" sldId="287"/>
            <ac:spMk id="10" creationId="{F428F7AF-6C50-D99B-C7B4-5210487909B4}"/>
          </ac:spMkLst>
        </pc:spChg>
        <pc:picChg chg="add mod">
          <ac:chgData name="Inne Schilders" userId="90abce42-77a7-4a1c-aae5-262509ca7e75" providerId="ADAL" clId="{C383BFF1-4BE1-4FED-AC27-B1C2FB10860F}" dt="2023-06-26T13:47:57.311" v="1175" actId="1076"/>
          <ac:picMkLst>
            <pc:docMk/>
            <pc:sldMk cId="942099155" sldId="287"/>
            <ac:picMk id="3" creationId="{A56CA086-1019-72BD-B127-CF9E14CD7EFC}"/>
          </ac:picMkLst>
        </pc:picChg>
        <pc:picChg chg="del">
          <ac:chgData name="Inne Schilders" userId="90abce42-77a7-4a1c-aae5-262509ca7e75" providerId="ADAL" clId="{C383BFF1-4BE1-4FED-AC27-B1C2FB10860F}" dt="2023-06-26T13:47:46.619" v="1169" actId="478"/>
          <ac:picMkLst>
            <pc:docMk/>
            <pc:sldMk cId="942099155" sldId="287"/>
            <ac:picMk id="8" creationId="{C736B082-55F9-51A9-846E-87D2F785F388}"/>
          </ac:picMkLst>
        </pc:picChg>
      </pc:sldChg>
      <pc:sldChg chg="delSp modSp add mod">
        <pc:chgData name="Inne Schilders" userId="90abce42-77a7-4a1c-aae5-262509ca7e75" providerId="ADAL" clId="{C383BFF1-4BE1-4FED-AC27-B1C2FB10860F}" dt="2023-07-11T08:36:08.522" v="2631" actId="1076"/>
        <pc:sldMkLst>
          <pc:docMk/>
          <pc:sldMk cId="3448819332" sldId="288"/>
        </pc:sldMkLst>
        <pc:spChg chg="mod">
          <ac:chgData name="Inne Schilders" userId="90abce42-77a7-4a1c-aae5-262509ca7e75" providerId="ADAL" clId="{C383BFF1-4BE1-4FED-AC27-B1C2FB10860F}" dt="2023-07-11T08:36:08.522" v="2631" actId="1076"/>
          <ac:spMkLst>
            <pc:docMk/>
            <pc:sldMk cId="3448819332" sldId="288"/>
            <ac:spMk id="6" creationId="{30444D58-55C7-1ED0-9342-A8F819E9598E}"/>
          </ac:spMkLst>
        </pc:spChg>
        <pc:spChg chg="del">
          <ac:chgData name="Inne Schilders" userId="90abce42-77a7-4a1c-aae5-262509ca7e75" providerId="ADAL" clId="{C383BFF1-4BE1-4FED-AC27-B1C2FB10860F}" dt="2023-06-26T14:08:56.798" v="1397" actId="478"/>
          <ac:spMkLst>
            <pc:docMk/>
            <pc:sldMk cId="3448819332" sldId="288"/>
            <ac:spMk id="10" creationId="{F428F7AF-6C50-D99B-C7B4-5210487909B4}"/>
          </ac:spMkLst>
        </pc:spChg>
        <pc:spChg chg="mod">
          <ac:chgData name="Inne Schilders" userId="90abce42-77a7-4a1c-aae5-262509ca7e75" providerId="ADAL" clId="{C383BFF1-4BE1-4FED-AC27-B1C2FB10860F}" dt="2023-07-06T14:42:53.453" v="2326" actId="208"/>
          <ac:spMkLst>
            <pc:docMk/>
            <pc:sldMk cId="3448819332" sldId="288"/>
            <ac:spMk id="11" creationId="{3F26DA71-2360-F857-51FE-2926A4E00CB9}"/>
          </ac:spMkLst>
        </pc:spChg>
      </pc:sldChg>
      <pc:sldChg chg="addSp delSp modSp add mod">
        <pc:chgData name="Inne Schilders" userId="90abce42-77a7-4a1c-aae5-262509ca7e75" providerId="ADAL" clId="{C383BFF1-4BE1-4FED-AC27-B1C2FB10860F}" dt="2023-07-07T13:15:39.193" v="2529" actId="207"/>
        <pc:sldMkLst>
          <pc:docMk/>
          <pc:sldMk cId="2609529709" sldId="289"/>
        </pc:sldMkLst>
        <pc:spChg chg="del">
          <ac:chgData name="Inne Schilders" userId="90abce42-77a7-4a1c-aae5-262509ca7e75" providerId="ADAL" clId="{C383BFF1-4BE1-4FED-AC27-B1C2FB10860F}" dt="2023-06-26T13:49:25.168" v="1186" actId="478"/>
          <ac:spMkLst>
            <pc:docMk/>
            <pc:sldMk cId="2609529709" sldId="289"/>
            <ac:spMk id="2" creationId="{9543E9FB-9AB4-5B71-B2A9-024BD81BA357}"/>
          </ac:spMkLst>
        </pc:spChg>
        <pc:spChg chg="mod">
          <ac:chgData name="Inne Schilders" userId="90abce42-77a7-4a1c-aae5-262509ca7e75" providerId="ADAL" clId="{C383BFF1-4BE1-4FED-AC27-B1C2FB10860F}" dt="2023-07-07T13:15:33.740" v="2528" actId="207"/>
          <ac:spMkLst>
            <pc:docMk/>
            <pc:sldMk cId="2609529709" sldId="289"/>
            <ac:spMk id="3" creationId="{41282253-0C87-8B42-93EF-BDDD8EF89FC7}"/>
          </ac:spMkLst>
        </pc:spChg>
        <pc:spChg chg="mod">
          <ac:chgData name="Inne Schilders" userId="90abce42-77a7-4a1c-aae5-262509ca7e75" providerId="ADAL" clId="{C383BFF1-4BE1-4FED-AC27-B1C2FB10860F}" dt="2023-07-07T13:15:39.193" v="2529" actId="207"/>
          <ac:spMkLst>
            <pc:docMk/>
            <pc:sldMk cId="2609529709" sldId="289"/>
            <ac:spMk id="5" creationId="{03666D89-76BE-78FD-A582-DAF2D5D24A5C}"/>
          </ac:spMkLst>
        </pc:spChg>
        <pc:spChg chg="add mod">
          <ac:chgData name="Inne Schilders" userId="90abce42-77a7-4a1c-aae5-262509ca7e75" providerId="ADAL" clId="{C383BFF1-4BE1-4FED-AC27-B1C2FB10860F}" dt="2023-06-26T13:49:28.354" v="1196" actId="20577"/>
          <ac:spMkLst>
            <pc:docMk/>
            <pc:sldMk cId="2609529709" sldId="289"/>
            <ac:spMk id="10" creationId="{0F1F5DE0-B68F-D504-BD31-78EB73408589}"/>
          </ac:spMkLst>
        </pc:spChg>
      </pc:sldChg>
      <pc:sldChg chg="addSp delSp modSp add mod">
        <pc:chgData name="Inne Schilders" userId="90abce42-77a7-4a1c-aae5-262509ca7e75" providerId="ADAL" clId="{C383BFF1-4BE1-4FED-AC27-B1C2FB10860F}" dt="2023-07-11T08:36:31.710" v="2636" actId="114"/>
        <pc:sldMkLst>
          <pc:docMk/>
          <pc:sldMk cId="2300307277" sldId="290"/>
        </pc:sldMkLst>
        <pc:spChg chg="mod">
          <ac:chgData name="Inne Schilders" userId="90abce42-77a7-4a1c-aae5-262509ca7e75" providerId="ADAL" clId="{C383BFF1-4BE1-4FED-AC27-B1C2FB10860F}" dt="2023-06-26T13:50:18.510" v="1216" actId="20577"/>
          <ac:spMkLst>
            <pc:docMk/>
            <pc:sldMk cId="2300307277" sldId="290"/>
            <ac:spMk id="2" creationId="{9FA2379D-11F3-890E-23BD-CF1A0FD368E7}"/>
          </ac:spMkLst>
        </pc:spChg>
        <pc:spChg chg="add del mod">
          <ac:chgData name="Inne Schilders" userId="90abce42-77a7-4a1c-aae5-262509ca7e75" providerId="ADAL" clId="{C383BFF1-4BE1-4FED-AC27-B1C2FB10860F}" dt="2023-07-07T14:02:01.064" v="2537" actId="478"/>
          <ac:spMkLst>
            <pc:docMk/>
            <pc:sldMk cId="2300307277" sldId="290"/>
            <ac:spMk id="3" creationId="{922C2D3A-2B27-E001-22FF-FE0C71C7FF44}"/>
          </ac:spMkLst>
        </pc:spChg>
        <pc:spChg chg="add mod">
          <ac:chgData name="Inne Schilders" userId="90abce42-77a7-4a1c-aae5-262509ca7e75" providerId="ADAL" clId="{C383BFF1-4BE1-4FED-AC27-B1C2FB10860F}" dt="2023-07-07T14:02:01.774" v="2538"/>
          <ac:spMkLst>
            <pc:docMk/>
            <pc:sldMk cId="2300307277" sldId="290"/>
            <ac:spMk id="5" creationId="{1B245759-0818-7443-B414-43B6B415BE75}"/>
          </ac:spMkLst>
        </pc:spChg>
        <pc:spChg chg="mod">
          <ac:chgData name="Inne Schilders" userId="90abce42-77a7-4a1c-aae5-262509ca7e75" providerId="ADAL" clId="{C383BFF1-4BE1-4FED-AC27-B1C2FB10860F}" dt="2023-07-11T08:36:31.710" v="2636" actId="114"/>
          <ac:spMkLst>
            <pc:docMk/>
            <pc:sldMk cId="2300307277" sldId="290"/>
            <ac:spMk id="6" creationId="{30444D58-55C7-1ED0-9342-A8F819E9598E}"/>
          </ac:spMkLst>
        </pc:spChg>
        <pc:spChg chg="del">
          <ac:chgData name="Inne Schilders" userId="90abce42-77a7-4a1c-aae5-262509ca7e75" providerId="ADAL" clId="{C383BFF1-4BE1-4FED-AC27-B1C2FB10860F}" dt="2023-07-07T12:24:10.068" v="2485" actId="478"/>
          <ac:spMkLst>
            <pc:docMk/>
            <pc:sldMk cId="2300307277" sldId="290"/>
            <ac:spMk id="10" creationId="{F428F7AF-6C50-D99B-C7B4-5210487909B4}"/>
          </ac:spMkLst>
        </pc:spChg>
        <pc:picChg chg="del">
          <ac:chgData name="Inne Schilders" userId="90abce42-77a7-4a1c-aae5-262509ca7e75" providerId="ADAL" clId="{C383BFF1-4BE1-4FED-AC27-B1C2FB10860F}" dt="2023-06-26T13:51:04.777" v="1229" actId="478"/>
          <ac:picMkLst>
            <pc:docMk/>
            <pc:sldMk cId="2300307277" sldId="290"/>
            <ac:picMk id="3" creationId="{A56CA086-1019-72BD-B127-CF9E14CD7EFC}"/>
          </ac:picMkLst>
        </pc:picChg>
        <pc:picChg chg="add mod">
          <ac:chgData name="Inne Schilders" userId="90abce42-77a7-4a1c-aae5-262509ca7e75" providerId="ADAL" clId="{C383BFF1-4BE1-4FED-AC27-B1C2FB10860F}" dt="2023-06-26T13:51:10.955" v="1233" actId="1076"/>
          <ac:picMkLst>
            <pc:docMk/>
            <pc:sldMk cId="2300307277" sldId="290"/>
            <ac:picMk id="4" creationId="{777B518F-8F6D-261E-8229-955C16096B60}"/>
          </ac:picMkLst>
        </pc:picChg>
      </pc:sldChg>
      <pc:sldChg chg="add del">
        <pc:chgData name="Inne Schilders" userId="90abce42-77a7-4a1c-aae5-262509ca7e75" providerId="ADAL" clId="{C383BFF1-4BE1-4FED-AC27-B1C2FB10860F}" dt="2023-06-26T13:50:00.098" v="1198" actId="47"/>
        <pc:sldMkLst>
          <pc:docMk/>
          <pc:sldMk cId="3797380630" sldId="290"/>
        </pc:sldMkLst>
      </pc:sldChg>
      <pc:sldChg chg="addSp delSp modSp add mod">
        <pc:chgData name="Inne Schilders" userId="90abce42-77a7-4a1c-aae5-262509ca7e75" providerId="ADAL" clId="{C383BFF1-4BE1-4FED-AC27-B1C2FB10860F}" dt="2023-07-11T08:36:56.827" v="2640" actId="114"/>
        <pc:sldMkLst>
          <pc:docMk/>
          <pc:sldMk cId="2574659813" sldId="291"/>
        </pc:sldMkLst>
        <pc:spChg chg="mod">
          <ac:chgData name="Inne Schilders" userId="90abce42-77a7-4a1c-aae5-262509ca7e75" providerId="ADAL" clId="{C383BFF1-4BE1-4FED-AC27-B1C2FB10860F}" dt="2023-06-26T13:50:28.817" v="1225" actId="20577"/>
          <ac:spMkLst>
            <pc:docMk/>
            <pc:sldMk cId="2574659813" sldId="291"/>
            <ac:spMk id="2" creationId="{9FA2379D-11F3-890E-23BD-CF1A0FD368E7}"/>
          </ac:spMkLst>
        </pc:spChg>
        <pc:spChg chg="add del mod">
          <ac:chgData name="Inne Schilders" userId="90abce42-77a7-4a1c-aae5-262509ca7e75" providerId="ADAL" clId="{C383BFF1-4BE1-4FED-AC27-B1C2FB10860F}" dt="2023-07-07T14:02:05.554" v="2539" actId="478"/>
          <ac:spMkLst>
            <pc:docMk/>
            <pc:sldMk cId="2574659813" sldId="291"/>
            <ac:spMk id="3" creationId="{E52AFCF8-C8F1-5472-FBB3-0D3DEA96EA96}"/>
          </ac:spMkLst>
        </pc:spChg>
        <pc:spChg chg="add mod">
          <ac:chgData name="Inne Schilders" userId="90abce42-77a7-4a1c-aae5-262509ca7e75" providerId="ADAL" clId="{C383BFF1-4BE1-4FED-AC27-B1C2FB10860F}" dt="2023-07-07T14:02:06.134" v="2540"/>
          <ac:spMkLst>
            <pc:docMk/>
            <pc:sldMk cId="2574659813" sldId="291"/>
            <ac:spMk id="4" creationId="{D96AE592-AFD8-2C9E-C154-DE9614CFA4EA}"/>
          </ac:spMkLst>
        </pc:spChg>
        <pc:spChg chg="mod">
          <ac:chgData name="Inne Schilders" userId="90abce42-77a7-4a1c-aae5-262509ca7e75" providerId="ADAL" clId="{C383BFF1-4BE1-4FED-AC27-B1C2FB10860F}" dt="2023-07-11T08:36:56.827" v="2640" actId="114"/>
          <ac:spMkLst>
            <pc:docMk/>
            <pc:sldMk cId="2574659813" sldId="291"/>
            <ac:spMk id="6" creationId="{30444D58-55C7-1ED0-9342-A8F819E9598E}"/>
          </ac:spMkLst>
        </pc:spChg>
        <pc:spChg chg="del">
          <ac:chgData name="Inne Schilders" userId="90abce42-77a7-4a1c-aae5-262509ca7e75" providerId="ADAL" clId="{C383BFF1-4BE1-4FED-AC27-B1C2FB10860F}" dt="2023-07-07T12:24:15.635" v="2487" actId="478"/>
          <ac:spMkLst>
            <pc:docMk/>
            <pc:sldMk cId="2574659813" sldId="291"/>
            <ac:spMk id="10" creationId="{F428F7AF-6C50-D99B-C7B4-5210487909B4}"/>
          </ac:spMkLst>
        </pc:spChg>
        <pc:picChg chg="del">
          <ac:chgData name="Inne Schilders" userId="90abce42-77a7-4a1c-aae5-262509ca7e75" providerId="ADAL" clId="{C383BFF1-4BE1-4FED-AC27-B1C2FB10860F}" dt="2023-06-26T13:51:20.590" v="1234" actId="478"/>
          <ac:picMkLst>
            <pc:docMk/>
            <pc:sldMk cId="2574659813" sldId="291"/>
            <ac:picMk id="3" creationId="{A56CA086-1019-72BD-B127-CF9E14CD7EFC}"/>
          </ac:picMkLst>
        </pc:picChg>
        <pc:picChg chg="add del mod">
          <ac:chgData name="Inne Schilders" userId="90abce42-77a7-4a1c-aae5-262509ca7e75" providerId="ADAL" clId="{C383BFF1-4BE1-4FED-AC27-B1C2FB10860F}" dt="2023-06-26T13:53:22.203" v="1253" actId="478"/>
          <ac:picMkLst>
            <pc:docMk/>
            <pc:sldMk cId="2574659813" sldId="291"/>
            <ac:picMk id="4" creationId="{74C61D62-40B4-ED4B-C7B1-808E1133FD6D}"/>
          </ac:picMkLst>
        </pc:picChg>
        <pc:picChg chg="add mod">
          <ac:chgData name="Inne Schilders" userId="90abce42-77a7-4a1c-aae5-262509ca7e75" providerId="ADAL" clId="{C383BFF1-4BE1-4FED-AC27-B1C2FB10860F}" dt="2023-06-26T13:53:33.895" v="1258" actId="1076"/>
          <ac:picMkLst>
            <pc:docMk/>
            <pc:sldMk cId="2574659813" sldId="291"/>
            <ac:picMk id="5" creationId="{09AC10B6-57AE-1A14-34C4-3C59F3E8C876}"/>
          </ac:picMkLst>
        </pc:picChg>
      </pc:sldChg>
      <pc:sldChg chg="addSp delSp modSp add mod">
        <pc:chgData name="Inne Schilders" userId="90abce42-77a7-4a1c-aae5-262509ca7e75" providerId="ADAL" clId="{C383BFF1-4BE1-4FED-AC27-B1C2FB10860F}" dt="2023-07-11T08:36:46.286" v="2639" actId="1076"/>
        <pc:sldMkLst>
          <pc:docMk/>
          <pc:sldMk cId="2607903000" sldId="292"/>
        </pc:sldMkLst>
        <pc:spChg chg="add mod">
          <ac:chgData name="Inne Schilders" userId="90abce42-77a7-4a1c-aae5-262509ca7e75" providerId="ADAL" clId="{C383BFF1-4BE1-4FED-AC27-B1C2FB10860F}" dt="2023-07-07T14:10:17.340" v="2588"/>
          <ac:spMkLst>
            <pc:docMk/>
            <pc:sldMk cId="2607903000" sldId="292"/>
            <ac:spMk id="3" creationId="{17CB7760-EF00-1618-7EDD-97546C321AD0}"/>
          </ac:spMkLst>
        </pc:spChg>
        <pc:spChg chg="mod">
          <ac:chgData name="Inne Schilders" userId="90abce42-77a7-4a1c-aae5-262509ca7e75" providerId="ADAL" clId="{C383BFF1-4BE1-4FED-AC27-B1C2FB10860F}" dt="2023-06-26T13:52:15.655" v="1246" actId="20577"/>
          <ac:spMkLst>
            <pc:docMk/>
            <pc:sldMk cId="2607903000" sldId="292"/>
            <ac:spMk id="5" creationId="{C45AABC1-5E46-2AB3-B6AA-CA1DC5ABE81D}"/>
          </ac:spMkLst>
        </pc:spChg>
        <pc:spChg chg="mod">
          <ac:chgData name="Inne Schilders" userId="90abce42-77a7-4a1c-aae5-262509ca7e75" providerId="ADAL" clId="{C383BFF1-4BE1-4FED-AC27-B1C2FB10860F}" dt="2023-07-11T08:36:46.286" v="2639" actId="1076"/>
          <ac:spMkLst>
            <pc:docMk/>
            <pc:sldMk cId="2607903000" sldId="292"/>
            <ac:spMk id="6" creationId="{30444D58-55C7-1ED0-9342-A8F819E9598E}"/>
          </ac:spMkLst>
        </pc:spChg>
        <pc:spChg chg="del">
          <ac:chgData name="Inne Schilders" userId="90abce42-77a7-4a1c-aae5-262509ca7e75" providerId="ADAL" clId="{C383BFF1-4BE1-4FED-AC27-B1C2FB10860F}" dt="2023-06-26T14:08:24.795" v="1394" actId="478"/>
          <ac:spMkLst>
            <pc:docMk/>
            <pc:sldMk cId="2607903000" sldId="292"/>
            <ac:spMk id="10" creationId="{F428F7AF-6C50-D99B-C7B4-5210487909B4}"/>
          </ac:spMkLst>
        </pc:spChg>
        <pc:spChg chg="del mod">
          <ac:chgData name="Inne Schilders" userId="90abce42-77a7-4a1c-aae5-262509ca7e75" providerId="ADAL" clId="{C383BFF1-4BE1-4FED-AC27-B1C2FB10860F}" dt="2023-07-07T14:10:16.739" v="2587" actId="478"/>
          <ac:spMkLst>
            <pc:docMk/>
            <pc:sldMk cId="2607903000" sldId="292"/>
            <ac:spMk id="11" creationId="{3F26DA71-2360-F857-51FE-2926A4E00CB9}"/>
          </ac:spMkLst>
        </pc:spChg>
        <pc:picChg chg="add mod">
          <ac:chgData name="Inne Schilders" userId="90abce42-77a7-4a1c-aae5-262509ca7e75" providerId="ADAL" clId="{C383BFF1-4BE1-4FED-AC27-B1C2FB10860F}" dt="2023-06-26T13:51:43.430" v="1239" actId="1076"/>
          <ac:picMkLst>
            <pc:docMk/>
            <pc:sldMk cId="2607903000" sldId="292"/>
            <ac:picMk id="2" creationId="{B6EE7CA0-681C-A7EC-E4EF-ED4A9959ADA1}"/>
          </ac:picMkLst>
        </pc:picChg>
        <pc:picChg chg="del">
          <ac:chgData name="Inne Schilders" userId="90abce42-77a7-4a1c-aae5-262509ca7e75" providerId="ADAL" clId="{C383BFF1-4BE1-4FED-AC27-B1C2FB10860F}" dt="2023-06-26T13:51:37.513" v="1237" actId="478"/>
          <ac:picMkLst>
            <pc:docMk/>
            <pc:sldMk cId="2607903000" sldId="292"/>
            <ac:picMk id="12" creationId="{0ABC61F3-CF07-4F1A-ED89-797BF49FEF71}"/>
          </ac:picMkLst>
        </pc:picChg>
      </pc:sldChg>
      <pc:sldChg chg="addSp delSp modSp add mod">
        <pc:chgData name="Inne Schilders" userId="90abce42-77a7-4a1c-aae5-262509ca7e75" providerId="ADAL" clId="{C383BFF1-4BE1-4FED-AC27-B1C2FB10860F}" dt="2023-07-11T08:37:29.708" v="2645" actId="1076"/>
        <pc:sldMkLst>
          <pc:docMk/>
          <pc:sldMk cId="1372234645" sldId="293"/>
        </pc:sldMkLst>
        <pc:spChg chg="add mod">
          <ac:chgData name="Inne Schilders" userId="90abce42-77a7-4a1c-aae5-262509ca7e75" providerId="ADAL" clId="{C383BFF1-4BE1-4FED-AC27-B1C2FB10860F}" dt="2023-07-07T14:10:21.481" v="2590"/>
          <ac:spMkLst>
            <pc:docMk/>
            <pc:sldMk cId="1372234645" sldId="293"/>
            <ac:spMk id="2" creationId="{B4D6D3F4-752F-AB20-EFF1-892ACA160953}"/>
          </ac:spMkLst>
        </pc:spChg>
        <pc:spChg chg="mod">
          <ac:chgData name="Inne Schilders" userId="90abce42-77a7-4a1c-aae5-262509ca7e75" providerId="ADAL" clId="{C383BFF1-4BE1-4FED-AC27-B1C2FB10860F}" dt="2023-06-26T13:54:15.293" v="1267" actId="20577"/>
          <ac:spMkLst>
            <pc:docMk/>
            <pc:sldMk cId="1372234645" sldId="293"/>
            <ac:spMk id="5" creationId="{C45AABC1-5E46-2AB3-B6AA-CA1DC5ABE81D}"/>
          </ac:spMkLst>
        </pc:spChg>
        <pc:spChg chg="mod">
          <ac:chgData name="Inne Schilders" userId="90abce42-77a7-4a1c-aae5-262509ca7e75" providerId="ADAL" clId="{C383BFF1-4BE1-4FED-AC27-B1C2FB10860F}" dt="2023-07-11T08:37:29.708" v="2645" actId="1076"/>
          <ac:spMkLst>
            <pc:docMk/>
            <pc:sldMk cId="1372234645" sldId="293"/>
            <ac:spMk id="6" creationId="{30444D58-55C7-1ED0-9342-A8F819E9598E}"/>
          </ac:spMkLst>
        </pc:spChg>
        <pc:spChg chg="del">
          <ac:chgData name="Inne Schilders" userId="90abce42-77a7-4a1c-aae5-262509ca7e75" providerId="ADAL" clId="{C383BFF1-4BE1-4FED-AC27-B1C2FB10860F}" dt="2023-06-26T14:08:20.260" v="1393" actId="478"/>
          <ac:spMkLst>
            <pc:docMk/>
            <pc:sldMk cId="1372234645" sldId="293"/>
            <ac:spMk id="10" creationId="{F428F7AF-6C50-D99B-C7B4-5210487909B4}"/>
          </ac:spMkLst>
        </pc:spChg>
        <pc:spChg chg="del mod">
          <ac:chgData name="Inne Schilders" userId="90abce42-77a7-4a1c-aae5-262509ca7e75" providerId="ADAL" clId="{C383BFF1-4BE1-4FED-AC27-B1C2FB10860F}" dt="2023-07-07T14:10:20.912" v="2589" actId="478"/>
          <ac:spMkLst>
            <pc:docMk/>
            <pc:sldMk cId="1372234645" sldId="293"/>
            <ac:spMk id="11" creationId="{3F26DA71-2360-F857-51FE-2926A4E00CB9}"/>
          </ac:spMkLst>
        </pc:spChg>
        <pc:picChg chg="del">
          <ac:chgData name="Inne Schilders" userId="90abce42-77a7-4a1c-aae5-262509ca7e75" providerId="ADAL" clId="{C383BFF1-4BE1-4FED-AC27-B1C2FB10860F}" dt="2023-06-26T13:53:44.495" v="1260" actId="478"/>
          <ac:picMkLst>
            <pc:docMk/>
            <pc:sldMk cId="1372234645" sldId="293"/>
            <ac:picMk id="2" creationId="{B6EE7CA0-681C-A7EC-E4EF-ED4A9959ADA1}"/>
          </ac:picMkLst>
        </pc:picChg>
        <pc:picChg chg="add mod">
          <ac:chgData name="Inne Schilders" userId="90abce42-77a7-4a1c-aae5-262509ca7e75" providerId="ADAL" clId="{C383BFF1-4BE1-4FED-AC27-B1C2FB10860F}" dt="2023-06-26T13:53:52.314" v="1262" actId="1076"/>
          <ac:picMkLst>
            <pc:docMk/>
            <pc:sldMk cId="1372234645" sldId="293"/>
            <ac:picMk id="3" creationId="{C3AA3CF8-7229-98F0-A0D1-69D5D0180C8B}"/>
          </ac:picMkLst>
        </pc:picChg>
      </pc:sldChg>
      <pc:sldChg chg="modSp add mod">
        <pc:chgData name="Inne Schilders" userId="90abce42-77a7-4a1c-aae5-262509ca7e75" providerId="ADAL" clId="{C383BFF1-4BE1-4FED-AC27-B1C2FB10860F}" dt="2023-07-07T13:16:50.005" v="2531" actId="207"/>
        <pc:sldMkLst>
          <pc:docMk/>
          <pc:sldMk cId="1072882292" sldId="294"/>
        </pc:sldMkLst>
        <pc:spChg chg="mod">
          <ac:chgData name="Inne Schilders" userId="90abce42-77a7-4a1c-aae5-262509ca7e75" providerId="ADAL" clId="{C383BFF1-4BE1-4FED-AC27-B1C2FB10860F}" dt="2023-07-07T13:16:03.679" v="2530" actId="207"/>
          <ac:spMkLst>
            <pc:docMk/>
            <pc:sldMk cId="1072882292" sldId="294"/>
            <ac:spMk id="3" creationId="{41282253-0C87-8B42-93EF-BDDD8EF89FC7}"/>
          </ac:spMkLst>
        </pc:spChg>
        <pc:spChg chg="mod">
          <ac:chgData name="Inne Schilders" userId="90abce42-77a7-4a1c-aae5-262509ca7e75" providerId="ADAL" clId="{C383BFF1-4BE1-4FED-AC27-B1C2FB10860F}" dt="2023-07-07T13:16:50.005" v="2531" actId="207"/>
          <ac:spMkLst>
            <pc:docMk/>
            <pc:sldMk cId="1072882292" sldId="294"/>
            <ac:spMk id="5" creationId="{03666D89-76BE-78FD-A582-DAF2D5D24A5C}"/>
          </ac:spMkLst>
        </pc:spChg>
        <pc:spChg chg="mod">
          <ac:chgData name="Inne Schilders" userId="90abce42-77a7-4a1c-aae5-262509ca7e75" providerId="ADAL" clId="{C383BFF1-4BE1-4FED-AC27-B1C2FB10860F}" dt="2023-06-26T13:54:55.250" v="1301" actId="20577"/>
          <ac:spMkLst>
            <pc:docMk/>
            <pc:sldMk cId="1072882292" sldId="294"/>
            <ac:spMk id="10" creationId="{0F1F5DE0-B68F-D504-BD31-78EB73408589}"/>
          </ac:spMkLst>
        </pc:spChg>
      </pc:sldChg>
      <pc:sldChg chg="add del">
        <pc:chgData name="Inne Schilders" userId="90abce42-77a7-4a1c-aae5-262509ca7e75" providerId="ADAL" clId="{C383BFF1-4BE1-4FED-AC27-B1C2FB10860F}" dt="2023-06-26T13:54:40.183" v="1269" actId="47"/>
        <pc:sldMkLst>
          <pc:docMk/>
          <pc:sldMk cId="2575786605" sldId="294"/>
        </pc:sldMkLst>
      </pc:sldChg>
      <pc:sldChg chg="addSp delSp modSp add mod">
        <pc:chgData name="Inne Schilders" userId="90abce42-77a7-4a1c-aae5-262509ca7e75" providerId="ADAL" clId="{C383BFF1-4BE1-4FED-AC27-B1C2FB10860F}" dt="2023-07-11T08:43:42.172" v="2646" actId="114"/>
        <pc:sldMkLst>
          <pc:docMk/>
          <pc:sldMk cId="3604157724" sldId="295"/>
        </pc:sldMkLst>
        <pc:spChg chg="mod">
          <ac:chgData name="Inne Schilders" userId="90abce42-77a7-4a1c-aae5-262509ca7e75" providerId="ADAL" clId="{C383BFF1-4BE1-4FED-AC27-B1C2FB10860F}" dt="2023-06-26T14:01:53.002" v="1333" actId="20577"/>
          <ac:spMkLst>
            <pc:docMk/>
            <pc:sldMk cId="3604157724" sldId="295"/>
            <ac:spMk id="2" creationId="{9FA2379D-11F3-890E-23BD-CF1A0FD368E7}"/>
          </ac:spMkLst>
        </pc:spChg>
        <pc:spChg chg="add del mod">
          <ac:chgData name="Inne Schilders" userId="90abce42-77a7-4a1c-aae5-262509ca7e75" providerId="ADAL" clId="{C383BFF1-4BE1-4FED-AC27-B1C2FB10860F}" dt="2023-07-07T14:02:10.293" v="2541" actId="478"/>
          <ac:spMkLst>
            <pc:docMk/>
            <pc:sldMk cId="3604157724" sldId="295"/>
            <ac:spMk id="4" creationId="{16DD0F1F-0D1D-160E-A1D0-5CB9A7FD59FF}"/>
          </ac:spMkLst>
        </pc:spChg>
        <pc:spChg chg="add mod">
          <ac:chgData name="Inne Schilders" userId="90abce42-77a7-4a1c-aae5-262509ca7e75" providerId="ADAL" clId="{C383BFF1-4BE1-4FED-AC27-B1C2FB10860F}" dt="2023-07-07T14:02:10.948" v="2542"/>
          <ac:spMkLst>
            <pc:docMk/>
            <pc:sldMk cId="3604157724" sldId="295"/>
            <ac:spMk id="5" creationId="{F2E329A6-2276-DE64-E974-978FA1AE2402}"/>
          </ac:spMkLst>
        </pc:spChg>
        <pc:spChg chg="mod">
          <ac:chgData name="Inne Schilders" userId="90abce42-77a7-4a1c-aae5-262509ca7e75" providerId="ADAL" clId="{C383BFF1-4BE1-4FED-AC27-B1C2FB10860F}" dt="2023-07-11T08:43:42.172" v="2646" actId="114"/>
          <ac:spMkLst>
            <pc:docMk/>
            <pc:sldMk cId="3604157724" sldId="295"/>
            <ac:spMk id="6" creationId="{30444D58-55C7-1ED0-9342-A8F819E9598E}"/>
          </ac:spMkLst>
        </pc:spChg>
        <pc:spChg chg="del">
          <ac:chgData name="Inne Schilders" userId="90abce42-77a7-4a1c-aae5-262509ca7e75" providerId="ADAL" clId="{C383BFF1-4BE1-4FED-AC27-B1C2FB10860F}" dt="2023-07-07T12:24:22.055" v="2489" actId="478"/>
          <ac:spMkLst>
            <pc:docMk/>
            <pc:sldMk cId="3604157724" sldId="295"/>
            <ac:spMk id="10" creationId="{F428F7AF-6C50-D99B-C7B4-5210487909B4}"/>
          </ac:spMkLst>
        </pc:spChg>
        <pc:picChg chg="add mod">
          <ac:chgData name="Inne Schilders" userId="90abce42-77a7-4a1c-aae5-262509ca7e75" providerId="ADAL" clId="{C383BFF1-4BE1-4FED-AC27-B1C2FB10860F}" dt="2023-06-26T14:05:07.207" v="1339" actId="1076"/>
          <ac:picMkLst>
            <pc:docMk/>
            <pc:sldMk cId="3604157724" sldId="295"/>
            <ac:picMk id="3" creationId="{A59B8280-C798-E531-5BC7-7D2767EB998E}"/>
          </ac:picMkLst>
        </pc:picChg>
        <pc:picChg chg="del">
          <ac:chgData name="Inne Schilders" userId="90abce42-77a7-4a1c-aae5-262509ca7e75" providerId="ADAL" clId="{C383BFF1-4BE1-4FED-AC27-B1C2FB10860F}" dt="2023-06-26T14:05:01.213" v="1336" actId="478"/>
          <ac:picMkLst>
            <pc:docMk/>
            <pc:sldMk cId="3604157724" sldId="295"/>
            <ac:picMk id="5" creationId="{09AC10B6-57AE-1A14-34C4-3C59F3E8C876}"/>
          </ac:picMkLst>
        </pc:picChg>
      </pc:sldChg>
      <pc:sldChg chg="add del">
        <pc:chgData name="Inne Schilders" userId="90abce42-77a7-4a1c-aae5-262509ca7e75" providerId="ADAL" clId="{C383BFF1-4BE1-4FED-AC27-B1C2FB10860F}" dt="2023-06-26T14:01:21.415" v="1303"/>
        <pc:sldMkLst>
          <pc:docMk/>
          <pc:sldMk cId="4100581196" sldId="295"/>
        </pc:sldMkLst>
      </pc:sldChg>
      <pc:sldChg chg="addSp delSp modSp add mod">
        <pc:chgData name="Inne Schilders" userId="90abce42-77a7-4a1c-aae5-262509ca7e75" providerId="ADAL" clId="{C383BFF1-4BE1-4FED-AC27-B1C2FB10860F}" dt="2023-07-11T08:44:05.647" v="2650" actId="114"/>
        <pc:sldMkLst>
          <pc:docMk/>
          <pc:sldMk cId="1642798274" sldId="296"/>
        </pc:sldMkLst>
        <pc:spChg chg="mod">
          <ac:chgData name="Inne Schilders" userId="90abce42-77a7-4a1c-aae5-262509ca7e75" providerId="ADAL" clId="{C383BFF1-4BE1-4FED-AC27-B1C2FB10860F}" dt="2023-06-26T14:06:33.197" v="1372" actId="20577"/>
          <ac:spMkLst>
            <pc:docMk/>
            <pc:sldMk cId="1642798274" sldId="296"/>
            <ac:spMk id="2" creationId="{9FA2379D-11F3-890E-23BD-CF1A0FD368E7}"/>
          </ac:spMkLst>
        </pc:spChg>
        <pc:spChg chg="add del mod">
          <ac:chgData name="Inne Schilders" userId="90abce42-77a7-4a1c-aae5-262509ca7e75" providerId="ADAL" clId="{C383BFF1-4BE1-4FED-AC27-B1C2FB10860F}" dt="2023-07-07T14:02:14.517" v="2543" actId="478"/>
          <ac:spMkLst>
            <pc:docMk/>
            <pc:sldMk cId="1642798274" sldId="296"/>
            <ac:spMk id="4" creationId="{1F1F478E-FAB8-2560-034C-F18FF65DD0C7}"/>
          </ac:spMkLst>
        </pc:spChg>
        <pc:spChg chg="add mod">
          <ac:chgData name="Inne Schilders" userId="90abce42-77a7-4a1c-aae5-262509ca7e75" providerId="ADAL" clId="{C383BFF1-4BE1-4FED-AC27-B1C2FB10860F}" dt="2023-07-07T14:02:15.156" v="2544"/>
          <ac:spMkLst>
            <pc:docMk/>
            <pc:sldMk cId="1642798274" sldId="296"/>
            <ac:spMk id="5" creationId="{93A7DAA0-B4C7-A2B6-0BA5-48A189C3AC6C}"/>
          </ac:spMkLst>
        </pc:spChg>
        <pc:spChg chg="mod">
          <ac:chgData name="Inne Schilders" userId="90abce42-77a7-4a1c-aae5-262509ca7e75" providerId="ADAL" clId="{C383BFF1-4BE1-4FED-AC27-B1C2FB10860F}" dt="2023-07-11T08:44:05.647" v="2650" actId="114"/>
          <ac:spMkLst>
            <pc:docMk/>
            <pc:sldMk cId="1642798274" sldId="296"/>
            <ac:spMk id="6" creationId="{30444D58-55C7-1ED0-9342-A8F819E9598E}"/>
          </ac:spMkLst>
        </pc:spChg>
        <pc:spChg chg="del">
          <ac:chgData name="Inne Schilders" userId="90abce42-77a7-4a1c-aae5-262509ca7e75" providerId="ADAL" clId="{C383BFF1-4BE1-4FED-AC27-B1C2FB10860F}" dt="2023-07-07T12:24:26.728" v="2491" actId="478"/>
          <ac:spMkLst>
            <pc:docMk/>
            <pc:sldMk cId="1642798274" sldId="296"/>
            <ac:spMk id="10" creationId="{F428F7AF-6C50-D99B-C7B4-5210487909B4}"/>
          </ac:spMkLst>
        </pc:spChg>
        <pc:picChg chg="add mod">
          <ac:chgData name="Inne Schilders" userId="90abce42-77a7-4a1c-aae5-262509ca7e75" providerId="ADAL" clId="{C383BFF1-4BE1-4FED-AC27-B1C2FB10860F}" dt="2023-06-26T14:07:16.743" v="1380" actId="1076"/>
          <ac:picMkLst>
            <pc:docMk/>
            <pc:sldMk cId="1642798274" sldId="296"/>
            <ac:picMk id="3" creationId="{ECE5EE6C-BCD0-E4CA-A576-94CCD743175B}"/>
          </ac:picMkLst>
        </pc:picChg>
        <pc:picChg chg="del">
          <ac:chgData name="Inne Schilders" userId="90abce42-77a7-4a1c-aae5-262509ca7e75" providerId="ADAL" clId="{C383BFF1-4BE1-4FED-AC27-B1C2FB10860F}" dt="2023-06-26T14:07:09.246" v="1376" actId="478"/>
          <ac:picMkLst>
            <pc:docMk/>
            <pc:sldMk cId="1642798274" sldId="296"/>
            <ac:picMk id="5" creationId="{09AC10B6-57AE-1A14-34C4-3C59F3E8C876}"/>
          </ac:picMkLst>
        </pc:picChg>
      </pc:sldChg>
      <pc:sldChg chg="addSp delSp modSp add mod">
        <pc:chgData name="Inne Schilders" userId="90abce42-77a7-4a1c-aae5-262509ca7e75" providerId="ADAL" clId="{C383BFF1-4BE1-4FED-AC27-B1C2FB10860F}" dt="2023-07-11T08:43:55.466" v="2649" actId="2710"/>
        <pc:sldMkLst>
          <pc:docMk/>
          <pc:sldMk cId="1807631916" sldId="297"/>
        </pc:sldMkLst>
        <pc:spChg chg="add mod">
          <ac:chgData name="Inne Schilders" userId="90abce42-77a7-4a1c-aae5-262509ca7e75" providerId="ADAL" clId="{C383BFF1-4BE1-4FED-AC27-B1C2FB10860F}" dt="2023-07-07T14:10:26.028" v="2592"/>
          <ac:spMkLst>
            <pc:docMk/>
            <pc:sldMk cId="1807631916" sldId="297"/>
            <ac:spMk id="3" creationId="{9AEB543F-1DCD-F283-B648-F0A8AEFBFF57}"/>
          </ac:spMkLst>
        </pc:spChg>
        <pc:spChg chg="mod">
          <ac:chgData name="Inne Schilders" userId="90abce42-77a7-4a1c-aae5-262509ca7e75" providerId="ADAL" clId="{C383BFF1-4BE1-4FED-AC27-B1C2FB10860F}" dt="2023-07-11T08:43:55.466" v="2649" actId="2710"/>
          <ac:spMkLst>
            <pc:docMk/>
            <pc:sldMk cId="1807631916" sldId="297"/>
            <ac:spMk id="6" creationId="{30444D58-55C7-1ED0-9342-A8F819E9598E}"/>
          </ac:spMkLst>
        </pc:spChg>
        <pc:spChg chg="del">
          <ac:chgData name="Inne Schilders" userId="90abce42-77a7-4a1c-aae5-262509ca7e75" providerId="ADAL" clId="{C383BFF1-4BE1-4FED-AC27-B1C2FB10860F}" dt="2023-06-26T14:08:12.213" v="1392" actId="478"/>
          <ac:spMkLst>
            <pc:docMk/>
            <pc:sldMk cId="1807631916" sldId="297"/>
            <ac:spMk id="10" creationId="{F428F7AF-6C50-D99B-C7B4-5210487909B4}"/>
          </ac:spMkLst>
        </pc:spChg>
        <pc:spChg chg="del mod">
          <ac:chgData name="Inne Schilders" userId="90abce42-77a7-4a1c-aae5-262509ca7e75" providerId="ADAL" clId="{C383BFF1-4BE1-4FED-AC27-B1C2FB10860F}" dt="2023-07-07T14:10:25.494" v="2591" actId="478"/>
          <ac:spMkLst>
            <pc:docMk/>
            <pc:sldMk cId="1807631916" sldId="297"/>
            <ac:spMk id="11" creationId="{3F26DA71-2360-F857-51FE-2926A4E00CB9}"/>
          </ac:spMkLst>
        </pc:spChg>
        <pc:picChg chg="add mod">
          <ac:chgData name="Inne Schilders" userId="90abce42-77a7-4a1c-aae5-262509ca7e75" providerId="ADAL" clId="{C383BFF1-4BE1-4FED-AC27-B1C2FB10860F}" dt="2023-07-11T08:43:47.602" v="2647" actId="14100"/>
          <ac:picMkLst>
            <pc:docMk/>
            <pc:sldMk cId="1807631916" sldId="297"/>
            <ac:picMk id="2" creationId="{CE0C5BC9-0082-D9B2-C549-6825FD46F3B4}"/>
          </ac:picMkLst>
        </pc:picChg>
        <pc:picChg chg="del">
          <ac:chgData name="Inne Schilders" userId="90abce42-77a7-4a1c-aae5-262509ca7e75" providerId="ADAL" clId="{C383BFF1-4BE1-4FED-AC27-B1C2FB10860F}" dt="2023-06-26T14:05:24.439" v="1341" actId="478"/>
          <ac:picMkLst>
            <pc:docMk/>
            <pc:sldMk cId="1807631916" sldId="297"/>
            <ac:picMk id="3" creationId="{C3AA3CF8-7229-98F0-A0D1-69D5D0180C8B}"/>
          </ac:picMkLst>
        </pc:picChg>
      </pc:sldChg>
      <pc:sldChg chg="addSp delSp modSp add mod">
        <pc:chgData name="Inne Schilders" userId="90abce42-77a7-4a1c-aae5-262509ca7e75" providerId="ADAL" clId="{C383BFF1-4BE1-4FED-AC27-B1C2FB10860F}" dt="2023-07-11T08:44:38.684" v="2656" actId="1076"/>
        <pc:sldMkLst>
          <pc:docMk/>
          <pc:sldMk cId="511809518" sldId="298"/>
        </pc:sldMkLst>
        <pc:spChg chg="add mod">
          <ac:chgData name="Inne Schilders" userId="90abce42-77a7-4a1c-aae5-262509ca7e75" providerId="ADAL" clId="{C383BFF1-4BE1-4FED-AC27-B1C2FB10860F}" dt="2023-07-07T14:10:30.174" v="2594"/>
          <ac:spMkLst>
            <pc:docMk/>
            <pc:sldMk cId="511809518" sldId="298"/>
            <ac:spMk id="3" creationId="{C6296A05-227C-05E1-F5C0-0B936C708FCF}"/>
          </ac:spMkLst>
        </pc:spChg>
        <pc:spChg chg="mod">
          <ac:chgData name="Inne Schilders" userId="90abce42-77a7-4a1c-aae5-262509ca7e75" providerId="ADAL" clId="{C383BFF1-4BE1-4FED-AC27-B1C2FB10860F}" dt="2023-06-26T14:07:55.392" v="1389" actId="20577"/>
          <ac:spMkLst>
            <pc:docMk/>
            <pc:sldMk cId="511809518" sldId="298"/>
            <ac:spMk id="5" creationId="{C45AABC1-5E46-2AB3-B6AA-CA1DC5ABE81D}"/>
          </ac:spMkLst>
        </pc:spChg>
        <pc:spChg chg="mod">
          <ac:chgData name="Inne Schilders" userId="90abce42-77a7-4a1c-aae5-262509ca7e75" providerId="ADAL" clId="{C383BFF1-4BE1-4FED-AC27-B1C2FB10860F}" dt="2023-07-11T08:44:38.684" v="2656" actId="1076"/>
          <ac:spMkLst>
            <pc:docMk/>
            <pc:sldMk cId="511809518" sldId="298"/>
            <ac:spMk id="6" creationId="{30444D58-55C7-1ED0-9342-A8F819E9598E}"/>
          </ac:spMkLst>
        </pc:spChg>
        <pc:spChg chg="del">
          <ac:chgData name="Inne Schilders" userId="90abce42-77a7-4a1c-aae5-262509ca7e75" providerId="ADAL" clId="{C383BFF1-4BE1-4FED-AC27-B1C2FB10860F}" dt="2023-06-26T14:08:05.477" v="1391" actId="478"/>
          <ac:spMkLst>
            <pc:docMk/>
            <pc:sldMk cId="511809518" sldId="298"/>
            <ac:spMk id="10" creationId="{F428F7AF-6C50-D99B-C7B4-5210487909B4}"/>
          </ac:spMkLst>
        </pc:spChg>
        <pc:spChg chg="del mod">
          <ac:chgData name="Inne Schilders" userId="90abce42-77a7-4a1c-aae5-262509ca7e75" providerId="ADAL" clId="{C383BFF1-4BE1-4FED-AC27-B1C2FB10860F}" dt="2023-07-07T14:10:29.673" v="2593" actId="478"/>
          <ac:spMkLst>
            <pc:docMk/>
            <pc:sldMk cId="511809518" sldId="298"/>
            <ac:spMk id="11" creationId="{3F26DA71-2360-F857-51FE-2926A4E00CB9}"/>
          </ac:spMkLst>
        </pc:spChg>
        <pc:picChg chg="add mod">
          <ac:chgData name="Inne Schilders" userId="90abce42-77a7-4a1c-aae5-262509ca7e75" providerId="ADAL" clId="{C383BFF1-4BE1-4FED-AC27-B1C2FB10860F}" dt="2023-07-11T08:44:30.662" v="2655" actId="1076"/>
          <ac:picMkLst>
            <pc:docMk/>
            <pc:sldMk cId="511809518" sldId="298"/>
            <ac:picMk id="2" creationId="{D1503AE6-83F9-C14F-B9BB-3906AD424D17}"/>
          </ac:picMkLst>
        </pc:picChg>
        <pc:picChg chg="del">
          <ac:chgData name="Inne Schilders" userId="90abce42-77a7-4a1c-aae5-262509ca7e75" providerId="ADAL" clId="{C383BFF1-4BE1-4FED-AC27-B1C2FB10860F}" dt="2023-06-26T14:07:23.485" v="1381" actId="478"/>
          <ac:picMkLst>
            <pc:docMk/>
            <pc:sldMk cId="511809518" sldId="298"/>
            <ac:picMk id="3" creationId="{C3AA3CF8-7229-98F0-A0D1-69D5D0180C8B}"/>
          </ac:picMkLst>
        </pc:picChg>
      </pc:sldChg>
      <pc:sldChg chg="delSp modSp new del mod ord">
        <pc:chgData name="Inne Schilders" userId="90abce42-77a7-4a1c-aae5-262509ca7e75" providerId="ADAL" clId="{C383BFF1-4BE1-4FED-AC27-B1C2FB10860F}" dt="2023-07-06T14:40:59.275" v="2321" actId="47"/>
        <pc:sldMkLst>
          <pc:docMk/>
          <pc:sldMk cId="1548371872" sldId="299"/>
        </pc:sldMkLst>
        <pc:spChg chg="mod">
          <ac:chgData name="Inne Schilders" userId="90abce42-77a7-4a1c-aae5-262509ca7e75" providerId="ADAL" clId="{C383BFF1-4BE1-4FED-AC27-B1C2FB10860F}" dt="2023-06-26T14:09:51.968" v="1440" actId="1076"/>
          <ac:spMkLst>
            <pc:docMk/>
            <pc:sldMk cId="1548371872" sldId="299"/>
            <ac:spMk id="2" creationId="{AB9CFEA2-1135-0C05-1D7E-1771C4103D12}"/>
          </ac:spMkLst>
        </pc:spChg>
        <pc:spChg chg="del">
          <ac:chgData name="Inne Schilders" userId="90abce42-77a7-4a1c-aae5-262509ca7e75" providerId="ADAL" clId="{C383BFF1-4BE1-4FED-AC27-B1C2FB10860F}" dt="2023-06-26T14:09:43.627" v="1438" actId="478"/>
          <ac:spMkLst>
            <pc:docMk/>
            <pc:sldMk cId="1548371872" sldId="299"/>
            <ac:spMk id="3" creationId="{DCED010B-BED5-84CC-8F92-086B4A08966C}"/>
          </ac:spMkLst>
        </pc:spChg>
      </pc:sldChg>
      <pc:sldChg chg="modSp add mod">
        <pc:chgData name="Inne Schilders" userId="90abce42-77a7-4a1c-aae5-262509ca7e75" providerId="ADAL" clId="{C383BFF1-4BE1-4FED-AC27-B1C2FB10860F}" dt="2023-07-07T13:17:51.615" v="2533" actId="207"/>
        <pc:sldMkLst>
          <pc:docMk/>
          <pc:sldMk cId="2997899990" sldId="300"/>
        </pc:sldMkLst>
        <pc:spChg chg="mod">
          <ac:chgData name="Inne Schilders" userId="90abce42-77a7-4a1c-aae5-262509ca7e75" providerId="ADAL" clId="{C383BFF1-4BE1-4FED-AC27-B1C2FB10860F}" dt="2023-07-07T13:17:10.435" v="2532" actId="207"/>
          <ac:spMkLst>
            <pc:docMk/>
            <pc:sldMk cId="2997899990" sldId="300"/>
            <ac:spMk id="3" creationId="{41282253-0C87-8B42-93EF-BDDD8EF89FC7}"/>
          </ac:spMkLst>
        </pc:spChg>
        <pc:spChg chg="mod">
          <ac:chgData name="Inne Schilders" userId="90abce42-77a7-4a1c-aae5-262509ca7e75" providerId="ADAL" clId="{C383BFF1-4BE1-4FED-AC27-B1C2FB10860F}" dt="2023-07-07T13:17:51.615" v="2533" actId="207"/>
          <ac:spMkLst>
            <pc:docMk/>
            <pc:sldMk cId="2997899990" sldId="300"/>
            <ac:spMk id="5" creationId="{03666D89-76BE-78FD-A582-DAF2D5D24A5C}"/>
          </ac:spMkLst>
        </pc:spChg>
        <pc:spChg chg="mod">
          <ac:chgData name="Inne Schilders" userId="90abce42-77a7-4a1c-aae5-262509ca7e75" providerId="ADAL" clId="{C383BFF1-4BE1-4FED-AC27-B1C2FB10860F}" dt="2023-06-26T14:14:21.383" v="1486" actId="20577"/>
          <ac:spMkLst>
            <pc:docMk/>
            <pc:sldMk cId="2997899990" sldId="300"/>
            <ac:spMk id="10" creationId="{0F1F5DE0-B68F-D504-BD31-78EB73408589}"/>
          </ac:spMkLst>
        </pc:spChg>
      </pc:sldChg>
      <pc:sldChg chg="add del">
        <pc:chgData name="Inne Schilders" userId="90abce42-77a7-4a1c-aae5-262509ca7e75" providerId="ADAL" clId="{C383BFF1-4BE1-4FED-AC27-B1C2FB10860F}" dt="2023-06-26T14:14:04.644" v="1456"/>
        <pc:sldMkLst>
          <pc:docMk/>
          <pc:sldMk cId="3333750076" sldId="300"/>
        </pc:sldMkLst>
      </pc:sldChg>
      <pc:sldChg chg="addSp delSp modSp add mod">
        <pc:chgData name="Inne Schilders" userId="90abce42-77a7-4a1c-aae5-262509ca7e75" providerId="ADAL" clId="{C383BFF1-4BE1-4FED-AC27-B1C2FB10860F}" dt="2023-07-11T08:46:12.375" v="2681" actId="1076"/>
        <pc:sldMkLst>
          <pc:docMk/>
          <pc:sldMk cId="4112214497" sldId="301"/>
        </pc:sldMkLst>
        <pc:spChg chg="mod">
          <ac:chgData name="Inne Schilders" userId="90abce42-77a7-4a1c-aae5-262509ca7e75" providerId="ADAL" clId="{C383BFF1-4BE1-4FED-AC27-B1C2FB10860F}" dt="2023-07-11T08:46:07.973" v="2680" actId="1076"/>
          <ac:spMkLst>
            <pc:docMk/>
            <pc:sldMk cId="4112214497" sldId="301"/>
            <ac:spMk id="2" creationId="{9FA2379D-11F3-890E-23BD-CF1A0FD368E7}"/>
          </ac:spMkLst>
        </pc:spChg>
        <pc:spChg chg="add del mod">
          <ac:chgData name="Inne Schilders" userId="90abce42-77a7-4a1c-aae5-262509ca7e75" providerId="ADAL" clId="{C383BFF1-4BE1-4FED-AC27-B1C2FB10860F}" dt="2023-07-07T14:02:23.507" v="2547" actId="478"/>
          <ac:spMkLst>
            <pc:docMk/>
            <pc:sldMk cId="4112214497" sldId="301"/>
            <ac:spMk id="3" creationId="{DAF1E716-7395-78EE-1645-A2F7DC86A5D8}"/>
          </ac:spMkLst>
        </pc:spChg>
        <pc:spChg chg="add mod">
          <ac:chgData name="Inne Schilders" userId="90abce42-77a7-4a1c-aae5-262509ca7e75" providerId="ADAL" clId="{C383BFF1-4BE1-4FED-AC27-B1C2FB10860F}" dt="2023-07-07T14:02:24.077" v="2548"/>
          <ac:spMkLst>
            <pc:docMk/>
            <pc:sldMk cId="4112214497" sldId="301"/>
            <ac:spMk id="5" creationId="{19E83035-979C-7FF6-734A-A5BE51BBD646}"/>
          </ac:spMkLst>
        </pc:spChg>
        <pc:spChg chg="mod">
          <ac:chgData name="Inne Schilders" userId="90abce42-77a7-4a1c-aae5-262509ca7e75" providerId="ADAL" clId="{C383BFF1-4BE1-4FED-AC27-B1C2FB10860F}" dt="2023-07-11T08:46:12.375" v="2681" actId="1076"/>
          <ac:spMkLst>
            <pc:docMk/>
            <pc:sldMk cId="4112214497" sldId="301"/>
            <ac:spMk id="6" creationId="{30444D58-55C7-1ED0-9342-A8F819E9598E}"/>
          </ac:spMkLst>
        </pc:spChg>
        <pc:spChg chg="del">
          <ac:chgData name="Inne Schilders" userId="90abce42-77a7-4a1c-aae5-262509ca7e75" providerId="ADAL" clId="{C383BFF1-4BE1-4FED-AC27-B1C2FB10860F}" dt="2023-07-07T12:24:36.874" v="2495" actId="478"/>
          <ac:spMkLst>
            <pc:docMk/>
            <pc:sldMk cId="4112214497" sldId="301"/>
            <ac:spMk id="10" creationId="{F428F7AF-6C50-D99B-C7B4-5210487909B4}"/>
          </ac:spMkLst>
        </pc:spChg>
        <pc:picChg chg="del">
          <ac:chgData name="Inne Schilders" userId="90abce42-77a7-4a1c-aae5-262509ca7e75" providerId="ADAL" clId="{C383BFF1-4BE1-4FED-AC27-B1C2FB10860F}" dt="2023-06-26T14:18:26.655" v="1543" actId="478"/>
          <ac:picMkLst>
            <pc:docMk/>
            <pc:sldMk cId="4112214497" sldId="301"/>
            <ac:picMk id="3" creationId="{ECE5EE6C-BCD0-E4CA-A576-94CCD743175B}"/>
          </ac:picMkLst>
        </pc:picChg>
        <pc:picChg chg="add mod">
          <ac:chgData name="Inne Schilders" userId="90abce42-77a7-4a1c-aae5-262509ca7e75" providerId="ADAL" clId="{C383BFF1-4BE1-4FED-AC27-B1C2FB10860F}" dt="2023-06-26T14:19:19.262" v="1553" actId="1076"/>
          <ac:picMkLst>
            <pc:docMk/>
            <pc:sldMk cId="4112214497" sldId="301"/>
            <ac:picMk id="4" creationId="{34D25EC2-3CD4-F5A9-8434-540BBAB555C4}"/>
          </ac:picMkLst>
        </pc:picChg>
      </pc:sldChg>
      <pc:sldChg chg="add del">
        <pc:chgData name="Inne Schilders" userId="90abce42-77a7-4a1c-aae5-262509ca7e75" providerId="ADAL" clId="{C383BFF1-4BE1-4FED-AC27-B1C2FB10860F}" dt="2023-06-26T14:14:32.436" v="1488"/>
        <pc:sldMkLst>
          <pc:docMk/>
          <pc:sldMk cId="4139673033" sldId="301"/>
        </pc:sldMkLst>
      </pc:sldChg>
      <pc:sldChg chg="addSp delSp modSp add mod">
        <pc:chgData name="Inne Schilders" userId="90abce42-77a7-4a1c-aae5-262509ca7e75" providerId="ADAL" clId="{C383BFF1-4BE1-4FED-AC27-B1C2FB10860F}" dt="2023-07-11T08:45:12.617" v="2662" actId="1076"/>
        <pc:sldMkLst>
          <pc:docMk/>
          <pc:sldMk cId="4213772129" sldId="302"/>
        </pc:sldMkLst>
        <pc:spChg chg="mod">
          <ac:chgData name="Inne Schilders" userId="90abce42-77a7-4a1c-aae5-262509ca7e75" providerId="ADAL" clId="{C383BFF1-4BE1-4FED-AC27-B1C2FB10860F}" dt="2023-07-11T08:45:08.634" v="2661" actId="1076"/>
          <ac:spMkLst>
            <pc:docMk/>
            <pc:sldMk cId="4213772129" sldId="302"/>
            <ac:spMk id="2" creationId="{9FA2379D-11F3-890E-23BD-CF1A0FD368E7}"/>
          </ac:spMkLst>
        </pc:spChg>
        <pc:spChg chg="add del mod">
          <ac:chgData name="Inne Schilders" userId="90abce42-77a7-4a1c-aae5-262509ca7e75" providerId="ADAL" clId="{C383BFF1-4BE1-4FED-AC27-B1C2FB10860F}" dt="2023-07-07T14:02:19.199" v="2545" actId="478"/>
          <ac:spMkLst>
            <pc:docMk/>
            <pc:sldMk cId="4213772129" sldId="302"/>
            <ac:spMk id="3" creationId="{F07BA1C6-4E5D-43A3-97CB-75D92B11A1DA}"/>
          </ac:spMkLst>
        </pc:spChg>
        <pc:spChg chg="add mod">
          <ac:chgData name="Inne Schilders" userId="90abce42-77a7-4a1c-aae5-262509ca7e75" providerId="ADAL" clId="{C383BFF1-4BE1-4FED-AC27-B1C2FB10860F}" dt="2023-07-07T14:02:19.850" v="2546"/>
          <ac:spMkLst>
            <pc:docMk/>
            <pc:sldMk cId="4213772129" sldId="302"/>
            <ac:spMk id="5" creationId="{3A9B725B-C45F-FE75-5408-2C4D9A795AD5}"/>
          </ac:spMkLst>
        </pc:spChg>
        <pc:spChg chg="mod">
          <ac:chgData name="Inne Schilders" userId="90abce42-77a7-4a1c-aae5-262509ca7e75" providerId="ADAL" clId="{C383BFF1-4BE1-4FED-AC27-B1C2FB10860F}" dt="2023-07-11T08:45:12.617" v="2662" actId="1076"/>
          <ac:spMkLst>
            <pc:docMk/>
            <pc:sldMk cId="4213772129" sldId="302"/>
            <ac:spMk id="6" creationId="{30444D58-55C7-1ED0-9342-A8F819E9598E}"/>
          </ac:spMkLst>
        </pc:spChg>
        <pc:spChg chg="del">
          <ac:chgData name="Inne Schilders" userId="90abce42-77a7-4a1c-aae5-262509ca7e75" providerId="ADAL" clId="{C383BFF1-4BE1-4FED-AC27-B1C2FB10860F}" dt="2023-07-07T12:24:32.048" v="2493" actId="478"/>
          <ac:spMkLst>
            <pc:docMk/>
            <pc:sldMk cId="4213772129" sldId="302"/>
            <ac:spMk id="10" creationId="{F428F7AF-6C50-D99B-C7B4-5210487909B4}"/>
          </ac:spMkLst>
        </pc:spChg>
        <pc:picChg chg="del">
          <ac:chgData name="Inne Schilders" userId="90abce42-77a7-4a1c-aae5-262509ca7e75" providerId="ADAL" clId="{C383BFF1-4BE1-4FED-AC27-B1C2FB10860F}" dt="2023-06-26T14:15:50.129" v="1512" actId="478"/>
          <ac:picMkLst>
            <pc:docMk/>
            <pc:sldMk cId="4213772129" sldId="302"/>
            <ac:picMk id="3" creationId="{ECE5EE6C-BCD0-E4CA-A576-94CCD743175B}"/>
          </ac:picMkLst>
        </pc:picChg>
        <pc:picChg chg="add mod">
          <ac:chgData name="Inne Schilders" userId="90abce42-77a7-4a1c-aae5-262509ca7e75" providerId="ADAL" clId="{C383BFF1-4BE1-4FED-AC27-B1C2FB10860F}" dt="2023-06-26T14:16:26.499" v="1518" actId="1076"/>
          <ac:picMkLst>
            <pc:docMk/>
            <pc:sldMk cId="4213772129" sldId="302"/>
            <ac:picMk id="4" creationId="{A3BF995B-AD68-06A8-93DD-3F038E0738DC}"/>
          </ac:picMkLst>
        </pc:picChg>
      </pc:sldChg>
      <pc:sldChg chg="addSp delSp modSp add mod">
        <pc:chgData name="Inne Schilders" userId="90abce42-77a7-4a1c-aae5-262509ca7e75" providerId="ADAL" clId="{C383BFF1-4BE1-4FED-AC27-B1C2FB10860F}" dt="2023-07-11T08:45:49.760" v="2678" actId="1076"/>
        <pc:sldMkLst>
          <pc:docMk/>
          <pc:sldMk cId="3787044318" sldId="303"/>
        </pc:sldMkLst>
        <pc:spChg chg="add mod">
          <ac:chgData name="Inne Schilders" userId="90abce42-77a7-4a1c-aae5-262509ca7e75" providerId="ADAL" clId="{C383BFF1-4BE1-4FED-AC27-B1C2FB10860F}" dt="2023-07-11T08:45:49.760" v="2678" actId="1076"/>
          <ac:spMkLst>
            <pc:docMk/>
            <pc:sldMk cId="3787044318" sldId="303"/>
            <ac:spMk id="2" creationId="{4D1DA6BF-F0D0-C870-9BCA-44846F546A41}"/>
          </ac:spMkLst>
        </pc:spChg>
        <pc:spChg chg="mod">
          <ac:chgData name="Inne Schilders" userId="90abce42-77a7-4a1c-aae5-262509ca7e75" providerId="ADAL" clId="{C383BFF1-4BE1-4FED-AC27-B1C2FB10860F}" dt="2023-06-26T14:16:55.149" v="1523" actId="20577"/>
          <ac:spMkLst>
            <pc:docMk/>
            <pc:sldMk cId="3787044318" sldId="303"/>
            <ac:spMk id="5" creationId="{C45AABC1-5E46-2AB3-B6AA-CA1DC5ABE81D}"/>
          </ac:spMkLst>
        </pc:spChg>
        <pc:spChg chg="mod">
          <ac:chgData name="Inne Schilders" userId="90abce42-77a7-4a1c-aae5-262509ca7e75" providerId="ADAL" clId="{C383BFF1-4BE1-4FED-AC27-B1C2FB10860F}" dt="2023-07-11T08:45:43.967" v="2677" actId="27636"/>
          <ac:spMkLst>
            <pc:docMk/>
            <pc:sldMk cId="3787044318" sldId="303"/>
            <ac:spMk id="6" creationId="{30444D58-55C7-1ED0-9342-A8F819E9598E}"/>
          </ac:spMkLst>
        </pc:spChg>
        <pc:spChg chg="del mod">
          <ac:chgData name="Inne Schilders" userId="90abce42-77a7-4a1c-aae5-262509ca7e75" providerId="ADAL" clId="{C383BFF1-4BE1-4FED-AC27-B1C2FB10860F}" dt="2023-07-07T14:10:34.260" v="2595" actId="478"/>
          <ac:spMkLst>
            <pc:docMk/>
            <pc:sldMk cId="3787044318" sldId="303"/>
            <ac:spMk id="11" creationId="{3F26DA71-2360-F857-51FE-2926A4E00CB9}"/>
          </ac:spMkLst>
        </pc:spChg>
        <pc:picChg chg="del">
          <ac:chgData name="Inne Schilders" userId="90abce42-77a7-4a1c-aae5-262509ca7e75" providerId="ADAL" clId="{C383BFF1-4BE1-4FED-AC27-B1C2FB10860F}" dt="2023-06-26T14:16:48.604" v="1519" actId="478"/>
          <ac:picMkLst>
            <pc:docMk/>
            <pc:sldMk cId="3787044318" sldId="303"/>
            <ac:picMk id="2" creationId="{D1503AE6-83F9-C14F-B9BB-3906AD424D17}"/>
          </ac:picMkLst>
        </pc:picChg>
        <pc:picChg chg="add mod">
          <ac:chgData name="Inne Schilders" userId="90abce42-77a7-4a1c-aae5-262509ca7e75" providerId="ADAL" clId="{C383BFF1-4BE1-4FED-AC27-B1C2FB10860F}" dt="2023-07-11T08:45:18.513" v="2663" actId="1076"/>
          <ac:picMkLst>
            <pc:docMk/>
            <pc:sldMk cId="3787044318" sldId="303"/>
            <ac:picMk id="3" creationId="{B7D98B48-71A0-3B08-C2FF-2D39EFC4AA32}"/>
          </ac:picMkLst>
        </pc:picChg>
      </pc:sldChg>
      <pc:sldChg chg="addSp delSp modSp add mod">
        <pc:chgData name="Inne Schilders" userId="90abce42-77a7-4a1c-aae5-262509ca7e75" providerId="ADAL" clId="{C383BFF1-4BE1-4FED-AC27-B1C2FB10860F}" dt="2023-07-11T08:47:30.473" v="2711" actId="1076"/>
        <pc:sldMkLst>
          <pc:docMk/>
          <pc:sldMk cId="3169469187" sldId="304"/>
        </pc:sldMkLst>
        <pc:spChg chg="add mod">
          <ac:chgData name="Inne Schilders" userId="90abce42-77a7-4a1c-aae5-262509ca7e75" providerId="ADAL" clId="{C383BFF1-4BE1-4FED-AC27-B1C2FB10860F}" dt="2023-07-11T08:46:31.160" v="2686" actId="1076"/>
          <ac:spMkLst>
            <pc:docMk/>
            <pc:sldMk cId="3169469187" sldId="304"/>
            <ac:spMk id="2" creationId="{EE63DFEB-282A-1F36-F5BA-52B535DE1F4C}"/>
          </ac:spMkLst>
        </pc:spChg>
        <pc:spChg chg="mod">
          <ac:chgData name="Inne Schilders" userId="90abce42-77a7-4a1c-aae5-262509ca7e75" providerId="ADAL" clId="{C383BFF1-4BE1-4FED-AC27-B1C2FB10860F}" dt="2023-07-11T08:47:30.473" v="2711" actId="1076"/>
          <ac:spMkLst>
            <pc:docMk/>
            <pc:sldMk cId="3169469187" sldId="304"/>
            <ac:spMk id="6" creationId="{30444D58-55C7-1ED0-9342-A8F819E9598E}"/>
          </ac:spMkLst>
        </pc:spChg>
        <pc:spChg chg="del mod">
          <ac:chgData name="Inne Schilders" userId="90abce42-77a7-4a1c-aae5-262509ca7e75" providerId="ADAL" clId="{C383BFF1-4BE1-4FED-AC27-B1C2FB10860F}" dt="2023-07-07T14:10:38.556" v="2597" actId="478"/>
          <ac:spMkLst>
            <pc:docMk/>
            <pc:sldMk cId="3169469187" sldId="304"/>
            <ac:spMk id="11" creationId="{3F26DA71-2360-F857-51FE-2926A4E00CB9}"/>
          </ac:spMkLst>
        </pc:spChg>
        <pc:picChg chg="del">
          <ac:chgData name="Inne Schilders" userId="90abce42-77a7-4a1c-aae5-262509ca7e75" providerId="ADAL" clId="{C383BFF1-4BE1-4FED-AC27-B1C2FB10860F}" dt="2023-06-26T14:19:49.740" v="1557" actId="478"/>
          <ac:picMkLst>
            <pc:docMk/>
            <pc:sldMk cId="3169469187" sldId="304"/>
            <ac:picMk id="2" creationId="{D1503AE6-83F9-C14F-B9BB-3906AD424D17}"/>
          </ac:picMkLst>
        </pc:picChg>
        <pc:picChg chg="add mod">
          <ac:chgData name="Inne Schilders" userId="90abce42-77a7-4a1c-aae5-262509ca7e75" providerId="ADAL" clId="{C383BFF1-4BE1-4FED-AC27-B1C2FB10860F}" dt="2023-07-11T08:47:23.034" v="2710" actId="1076"/>
          <ac:picMkLst>
            <pc:docMk/>
            <pc:sldMk cId="3169469187" sldId="304"/>
            <ac:picMk id="3" creationId="{B40C9DF6-2CE0-2FD6-FABE-18047A24124D}"/>
          </ac:picMkLst>
        </pc:picChg>
      </pc:sldChg>
      <pc:sldChg chg="addSp delSp modSp add mod">
        <pc:chgData name="Inne Schilders" userId="90abce42-77a7-4a1c-aae5-262509ca7e75" providerId="ADAL" clId="{C383BFF1-4BE1-4FED-AC27-B1C2FB10860F}" dt="2023-07-07T14:04:27.709" v="2572" actId="207"/>
        <pc:sldMkLst>
          <pc:docMk/>
          <pc:sldMk cId="230049725" sldId="305"/>
        </pc:sldMkLst>
        <pc:spChg chg="mod">
          <ac:chgData name="Inne Schilders" userId="90abce42-77a7-4a1c-aae5-262509ca7e75" providerId="ADAL" clId="{C383BFF1-4BE1-4FED-AC27-B1C2FB10860F}" dt="2023-07-07T14:04:27.709" v="2572" actId="207"/>
          <ac:spMkLst>
            <pc:docMk/>
            <pc:sldMk cId="230049725" sldId="305"/>
            <ac:spMk id="3" creationId="{41282253-0C87-8B42-93EF-BDDD8EF89FC7}"/>
          </ac:spMkLst>
        </pc:spChg>
        <pc:spChg chg="add mod">
          <ac:chgData name="Inne Schilders" userId="90abce42-77a7-4a1c-aae5-262509ca7e75" providerId="ADAL" clId="{C383BFF1-4BE1-4FED-AC27-B1C2FB10860F}" dt="2023-06-26T14:22:08.166" v="1590" actId="20577"/>
          <ac:spMkLst>
            <pc:docMk/>
            <pc:sldMk cId="230049725" sldId="305"/>
            <ac:spMk id="4" creationId="{F06636B7-A711-9107-E8B8-3BFB258E84E7}"/>
          </ac:spMkLst>
        </pc:spChg>
        <pc:spChg chg="mod">
          <ac:chgData name="Inne Schilders" userId="90abce42-77a7-4a1c-aae5-262509ca7e75" providerId="ADAL" clId="{C383BFF1-4BE1-4FED-AC27-B1C2FB10860F}" dt="2023-07-07T14:04:24.184" v="2571" actId="207"/>
          <ac:spMkLst>
            <pc:docMk/>
            <pc:sldMk cId="230049725" sldId="305"/>
            <ac:spMk id="5" creationId="{03666D89-76BE-78FD-A582-DAF2D5D24A5C}"/>
          </ac:spMkLst>
        </pc:spChg>
        <pc:spChg chg="del">
          <ac:chgData name="Inne Schilders" userId="90abce42-77a7-4a1c-aae5-262509ca7e75" providerId="ADAL" clId="{C383BFF1-4BE1-4FED-AC27-B1C2FB10860F}" dt="2023-06-26T14:22:04.876" v="1574" actId="478"/>
          <ac:spMkLst>
            <pc:docMk/>
            <pc:sldMk cId="230049725" sldId="305"/>
            <ac:spMk id="10" creationId="{0F1F5DE0-B68F-D504-BD31-78EB73408589}"/>
          </ac:spMkLst>
        </pc:spChg>
      </pc:sldChg>
      <pc:sldChg chg="addSp delSp modSp add mod">
        <pc:chgData name="Inne Schilders" userId="90abce42-77a7-4a1c-aae5-262509ca7e75" providerId="ADAL" clId="{C383BFF1-4BE1-4FED-AC27-B1C2FB10860F}" dt="2023-07-07T14:05:33.725" v="2574" actId="207"/>
        <pc:sldMkLst>
          <pc:docMk/>
          <pc:sldMk cId="2223763961" sldId="306"/>
        </pc:sldMkLst>
        <pc:spChg chg="mod">
          <ac:chgData name="Inne Schilders" userId="90abce42-77a7-4a1c-aae5-262509ca7e75" providerId="ADAL" clId="{C383BFF1-4BE1-4FED-AC27-B1C2FB10860F}" dt="2023-07-07T14:04:59.756" v="2573" actId="207"/>
          <ac:spMkLst>
            <pc:docMk/>
            <pc:sldMk cId="2223763961" sldId="306"/>
            <ac:spMk id="3" creationId="{41282253-0C87-8B42-93EF-BDDD8EF89FC7}"/>
          </ac:spMkLst>
        </pc:spChg>
        <pc:spChg chg="add mod">
          <ac:chgData name="Inne Schilders" userId="90abce42-77a7-4a1c-aae5-262509ca7e75" providerId="ADAL" clId="{C383BFF1-4BE1-4FED-AC27-B1C2FB10860F}" dt="2023-06-26T14:22:24.210" v="1607" actId="20577"/>
          <ac:spMkLst>
            <pc:docMk/>
            <pc:sldMk cId="2223763961" sldId="306"/>
            <ac:spMk id="4" creationId="{6B08712A-B148-52EE-6E82-C4F92FFD98EB}"/>
          </ac:spMkLst>
        </pc:spChg>
        <pc:spChg chg="mod">
          <ac:chgData name="Inne Schilders" userId="90abce42-77a7-4a1c-aae5-262509ca7e75" providerId="ADAL" clId="{C383BFF1-4BE1-4FED-AC27-B1C2FB10860F}" dt="2023-07-07T14:05:33.725" v="2574" actId="207"/>
          <ac:spMkLst>
            <pc:docMk/>
            <pc:sldMk cId="2223763961" sldId="306"/>
            <ac:spMk id="5" creationId="{03666D89-76BE-78FD-A582-DAF2D5D24A5C}"/>
          </ac:spMkLst>
        </pc:spChg>
        <pc:spChg chg="del mod">
          <ac:chgData name="Inne Schilders" userId="90abce42-77a7-4a1c-aae5-262509ca7e75" providerId="ADAL" clId="{C383BFF1-4BE1-4FED-AC27-B1C2FB10860F}" dt="2023-06-26T14:22:20.699" v="1592" actId="478"/>
          <ac:spMkLst>
            <pc:docMk/>
            <pc:sldMk cId="2223763961" sldId="306"/>
            <ac:spMk id="10" creationId="{0F1F5DE0-B68F-D504-BD31-78EB73408589}"/>
          </ac:spMkLst>
        </pc:spChg>
      </pc:sldChg>
      <pc:sldChg chg="addSp delSp modSp add del mod">
        <pc:chgData name="Inne Schilders" userId="90abce42-77a7-4a1c-aae5-262509ca7e75" providerId="ADAL" clId="{C383BFF1-4BE1-4FED-AC27-B1C2FB10860F}" dt="2023-06-27T07:58:27.703" v="1910" actId="47"/>
        <pc:sldMkLst>
          <pc:docMk/>
          <pc:sldMk cId="4037192068" sldId="307"/>
        </pc:sldMkLst>
        <pc:spChg chg="add mod">
          <ac:chgData name="Inne Schilders" userId="90abce42-77a7-4a1c-aae5-262509ca7e75" providerId="ADAL" clId="{C383BFF1-4BE1-4FED-AC27-B1C2FB10860F}" dt="2023-06-26T14:22:31.062" v="1623" actId="20577"/>
          <ac:spMkLst>
            <pc:docMk/>
            <pc:sldMk cId="4037192068" sldId="307"/>
            <ac:spMk id="4" creationId="{4099DC4E-37B6-EE7C-1035-BFC446B69F28}"/>
          </ac:spMkLst>
        </pc:spChg>
        <pc:spChg chg="del">
          <ac:chgData name="Inne Schilders" userId="90abce42-77a7-4a1c-aae5-262509ca7e75" providerId="ADAL" clId="{C383BFF1-4BE1-4FED-AC27-B1C2FB10860F}" dt="2023-06-26T14:22:28.627" v="1608" actId="478"/>
          <ac:spMkLst>
            <pc:docMk/>
            <pc:sldMk cId="4037192068" sldId="307"/>
            <ac:spMk id="10" creationId="{0F1F5DE0-B68F-D504-BD31-78EB73408589}"/>
          </ac:spMkLst>
        </pc:spChg>
      </pc:sldChg>
      <pc:sldChg chg="addSp delSp modSp add mod">
        <pc:chgData name="Inne Schilders" userId="90abce42-77a7-4a1c-aae5-262509ca7e75" providerId="ADAL" clId="{C383BFF1-4BE1-4FED-AC27-B1C2FB10860F}" dt="2023-07-07T14:06:42.406" v="2577" actId="207"/>
        <pc:sldMkLst>
          <pc:docMk/>
          <pc:sldMk cId="2849310003" sldId="308"/>
        </pc:sldMkLst>
        <pc:spChg chg="mod">
          <ac:chgData name="Inne Schilders" userId="90abce42-77a7-4a1c-aae5-262509ca7e75" providerId="ADAL" clId="{C383BFF1-4BE1-4FED-AC27-B1C2FB10860F}" dt="2023-07-07T14:06:14.292" v="2575" actId="207"/>
          <ac:spMkLst>
            <pc:docMk/>
            <pc:sldMk cId="2849310003" sldId="308"/>
            <ac:spMk id="3" creationId="{41282253-0C87-8B42-93EF-BDDD8EF89FC7}"/>
          </ac:spMkLst>
        </pc:spChg>
        <pc:spChg chg="add mod">
          <ac:chgData name="Inne Schilders" userId="90abce42-77a7-4a1c-aae5-262509ca7e75" providerId="ADAL" clId="{C383BFF1-4BE1-4FED-AC27-B1C2FB10860F}" dt="2023-06-26T14:22:38.734" v="1640" actId="20577"/>
          <ac:spMkLst>
            <pc:docMk/>
            <pc:sldMk cId="2849310003" sldId="308"/>
            <ac:spMk id="4" creationId="{7776F9B0-9E41-3076-E2D7-43BBED1EFBB7}"/>
          </ac:spMkLst>
        </pc:spChg>
        <pc:spChg chg="mod">
          <ac:chgData name="Inne Schilders" userId="90abce42-77a7-4a1c-aae5-262509ca7e75" providerId="ADAL" clId="{C383BFF1-4BE1-4FED-AC27-B1C2FB10860F}" dt="2023-07-07T14:06:42.406" v="2577" actId="207"/>
          <ac:spMkLst>
            <pc:docMk/>
            <pc:sldMk cId="2849310003" sldId="308"/>
            <ac:spMk id="5" creationId="{03666D89-76BE-78FD-A582-DAF2D5D24A5C}"/>
          </ac:spMkLst>
        </pc:spChg>
        <pc:spChg chg="del">
          <ac:chgData name="Inne Schilders" userId="90abce42-77a7-4a1c-aae5-262509ca7e75" providerId="ADAL" clId="{C383BFF1-4BE1-4FED-AC27-B1C2FB10860F}" dt="2023-06-26T14:22:35.751" v="1624" actId="478"/>
          <ac:spMkLst>
            <pc:docMk/>
            <pc:sldMk cId="2849310003" sldId="308"/>
            <ac:spMk id="10" creationId="{0F1F5DE0-B68F-D504-BD31-78EB73408589}"/>
          </ac:spMkLst>
        </pc:spChg>
      </pc:sldChg>
      <pc:sldChg chg="modSp add mod ord">
        <pc:chgData name="Inne Schilders" userId="90abce42-77a7-4a1c-aae5-262509ca7e75" providerId="ADAL" clId="{C383BFF1-4BE1-4FED-AC27-B1C2FB10860F}" dt="2023-07-07T14:08:47.346" v="2583" actId="207"/>
        <pc:sldMkLst>
          <pc:docMk/>
          <pc:sldMk cId="1442645091" sldId="309"/>
        </pc:sldMkLst>
        <pc:spChg chg="mod">
          <ac:chgData name="Inne Schilders" userId="90abce42-77a7-4a1c-aae5-262509ca7e75" providerId="ADAL" clId="{C383BFF1-4BE1-4FED-AC27-B1C2FB10860F}" dt="2023-07-07T14:08:30.669" v="2582" actId="207"/>
          <ac:spMkLst>
            <pc:docMk/>
            <pc:sldMk cId="1442645091" sldId="309"/>
            <ac:spMk id="3" creationId="{41282253-0C87-8B42-93EF-BDDD8EF89FC7}"/>
          </ac:spMkLst>
        </pc:spChg>
        <pc:spChg chg="mod">
          <ac:chgData name="Inne Schilders" userId="90abce42-77a7-4a1c-aae5-262509ca7e75" providerId="ADAL" clId="{C383BFF1-4BE1-4FED-AC27-B1C2FB10860F}" dt="2023-06-26T14:22:55.524" v="1677" actId="20577"/>
          <ac:spMkLst>
            <pc:docMk/>
            <pc:sldMk cId="1442645091" sldId="309"/>
            <ac:spMk id="4" creationId="{7776F9B0-9E41-3076-E2D7-43BBED1EFBB7}"/>
          </ac:spMkLst>
        </pc:spChg>
        <pc:spChg chg="mod">
          <ac:chgData name="Inne Schilders" userId="90abce42-77a7-4a1c-aae5-262509ca7e75" providerId="ADAL" clId="{C383BFF1-4BE1-4FED-AC27-B1C2FB10860F}" dt="2023-07-07T14:08:47.346" v="2583" actId="207"/>
          <ac:spMkLst>
            <pc:docMk/>
            <pc:sldMk cId="1442645091" sldId="309"/>
            <ac:spMk id="5" creationId="{03666D89-76BE-78FD-A582-DAF2D5D24A5C}"/>
          </ac:spMkLst>
        </pc:spChg>
      </pc:sldChg>
      <pc:sldChg chg="addSp delSp modSp add mod">
        <pc:chgData name="Inne Schilders" userId="90abce42-77a7-4a1c-aae5-262509ca7e75" providerId="ADAL" clId="{C383BFF1-4BE1-4FED-AC27-B1C2FB10860F}" dt="2023-07-11T08:48:08.013" v="2716" actId="20577"/>
        <pc:sldMkLst>
          <pc:docMk/>
          <pc:sldMk cId="1998264186" sldId="310"/>
        </pc:sldMkLst>
        <pc:spChg chg="mod">
          <ac:chgData name="Inne Schilders" userId="90abce42-77a7-4a1c-aae5-262509ca7e75" providerId="ADAL" clId="{C383BFF1-4BE1-4FED-AC27-B1C2FB10860F}" dt="2023-07-11T08:47:56.402" v="2714" actId="1076"/>
          <ac:spMkLst>
            <pc:docMk/>
            <pc:sldMk cId="1998264186" sldId="310"/>
            <ac:spMk id="2" creationId="{9FA2379D-11F3-890E-23BD-CF1A0FD368E7}"/>
          </ac:spMkLst>
        </pc:spChg>
        <pc:spChg chg="add del mod">
          <ac:chgData name="Inne Schilders" userId="90abce42-77a7-4a1c-aae5-262509ca7e75" providerId="ADAL" clId="{C383BFF1-4BE1-4FED-AC27-B1C2FB10860F}" dt="2023-07-07T14:02:28.261" v="2549" actId="478"/>
          <ac:spMkLst>
            <pc:docMk/>
            <pc:sldMk cId="1998264186" sldId="310"/>
            <ac:spMk id="4" creationId="{7129FEE9-222C-9F06-3064-7A0E52692B14}"/>
          </ac:spMkLst>
        </pc:spChg>
        <pc:spChg chg="add mod">
          <ac:chgData name="Inne Schilders" userId="90abce42-77a7-4a1c-aae5-262509ca7e75" providerId="ADAL" clId="{C383BFF1-4BE1-4FED-AC27-B1C2FB10860F}" dt="2023-07-07T14:02:28.822" v="2550"/>
          <ac:spMkLst>
            <pc:docMk/>
            <pc:sldMk cId="1998264186" sldId="310"/>
            <ac:spMk id="5" creationId="{AD9EDE35-8672-B484-EF46-AE6CC4CF2234}"/>
          </ac:spMkLst>
        </pc:spChg>
        <pc:spChg chg="mod">
          <ac:chgData name="Inne Schilders" userId="90abce42-77a7-4a1c-aae5-262509ca7e75" providerId="ADAL" clId="{C383BFF1-4BE1-4FED-AC27-B1C2FB10860F}" dt="2023-07-11T08:48:08.013" v="2716" actId="20577"/>
          <ac:spMkLst>
            <pc:docMk/>
            <pc:sldMk cId="1998264186" sldId="310"/>
            <ac:spMk id="6" creationId="{30444D58-55C7-1ED0-9342-A8F819E9598E}"/>
          </ac:spMkLst>
        </pc:spChg>
        <pc:spChg chg="del mod">
          <ac:chgData name="Inne Schilders" userId="90abce42-77a7-4a1c-aae5-262509ca7e75" providerId="ADAL" clId="{C383BFF1-4BE1-4FED-AC27-B1C2FB10860F}" dt="2023-07-07T12:24:45.375" v="2498" actId="478"/>
          <ac:spMkLst>
            <pc:docMk/>
            <pc:sldMk cId="1998264186" sldId="310"/>
            <ac:spMk id="10" creationId="{F428F7AF-6C50-D99B-C7B4-5210487909B4}"/>
          </ac:spMkLst>
        </pc:spChg>
        <pc:picChg chg="add mod">
          <ac:chgData name="Inne Schilders" userId="90abce42-77a7-4a1c-aae5-262509ca7e75" providerId="ADAL" clId="{C383BFF1-4BE1-4FED-AC27-B1C2FB10860F}" dt="2023-06-26T14:25:17.123" v="1733" actId="1076"/>
          <ac:picMkLst>
            <pc:docMk/>
            <pc:sldMk cId="1998264186" sldId="310"/>
            <ac:picMk id="3" creationId="{FA3521EB-6F52-6E2C-3BA2-0647709009BC}"/>
          </ac:picMkLst>
        </pc:picChg>
        <pc:picChg chg="del">
          <ac:chgData name="Inne Schilders" userId="90abce42-77a7-4a1c-aae5-262509ca7e75" providerId="ADAL" clId="{C383BFF1-4BE1-4FED-AC27-B1C2FB10860F}" dt="2023-06-26T14:24:20.068" v="1723" actId="478"/>
          <ac:picMkLst>
            <pc:docMk/>
            <pc:sldMk cId="1998264186" sldId="310"/>
            <ac:picMk id="4" creationId="{34D25EC2-3CD4-F5A9-8434-540BBAB555C4}"/>
          </ac:picMkLst>
        </pc:picChg>
      </pc:sldChg>
      <pc:sldChg chg="add del">
        <pc:chgData name="Inne Schilders" userId="90abce42-77a7-4a1c-aae5-262509ca7e75" providerId="ADAL" clId="{C383BFF1-4BE1-4FED-AC27-B1C2FB10860F}" dt="2023-06-26T14:23:27.646" v="1679"/>
        <pc:sldMkLst>
          <pc:docMk/>
          <pc:sldMk cId="3737556692" sldId="310"/>
        </pc:sldMkLst>
      </pc:sldChg>
      <pc:sldChg chg="addSp delSp modSp add mod">
        <pc:chgData name="Inne Schilders" userId="90abce42-77a7-4a1c-aae5-262509ca7e75" providerId="ADAL" clId="{C383BFF1-4BE1-4FED-AC27-B1C2FB10860F}" dt="2023-07-11T08:48:45.311" v="2728" actId="1076"/>
        <pc:sldMkLst>
          <pc:docMk/>
          <pc:sldMk cId="4094992892" sldId="311"/>
        </pc:sldMkLst>
        <pc:spChg chg="mod">
          <ac:chgData name="Inne Schilders" userId="90abce42-77a7-4a1c-aae5-262509ca7e75" providerId="ADAL" clId="{C383BFF1-4BE1-4FED-AC27-B1C2FB10860F}" dt="2023-07-11T08:48:43.134" v="2727" actId="1076"/>
          <ac:spMkLst>
            <pc:docMk/>
            <pc:sldMk cId="4094992892" sldId="311"/>
            <ac:spMk id="2" creationId="{9FA2379D-11F3-890E-23BD-CF1A0FD368E7}"/>
          </ac:spMkLst>
        </pc:spChg>
        <pc:spChg chg="add del mod">
          <ac:chgData name="Inne Schilders" userId="90abce42-77a7-4a1c-aae5-262509ca7e75" providerId="ADAL" clId="{C383BFF1-4BE1-4FED-AC27-B1C2FB10860F}" dt="2023-07-07T14:02:32.164" v="2551" actId="478"/>
          <ac:spMkLst>
            <pc:docMk/>
            <pc:sldMk cId="4094992892" sldId="311"/>
            <ac:spMk id="4" creationId="{2D392622-E98F-8544-47C9-10A5609AC152}"/>
          </ac:spMkLst>
        </pc:spChg>
        <pc:spChg chg="add mod">
          <ac:chgData name="Inne Schilders" userId="90abce42-77a7-4a1c-aae5-262509ca7e75" providerId="ADAL" clId="{C383BFF1-4BE1-4FED-AC27-B1C2FB10860F}" dt="2023-07-07T14:02:32.734" v="2552"/>
          <ac:spMkLst>
            <pc:docMk/>
            <pc:sldMk cId="4094992892" sldId="311"/>
            <ac:spMk id="5" creationId="{40DDCF9A-0357-180F-BEF5-CB54F221DE50}"/>
          </ac:spMkLst>
        </pc:spChg>
        <pc:spChg chg="mod">
          <ac:chgData name="Inne Schilders" userId="90abce42-77a7-4a1c-aae5-262509ca7e75" providerId="ADAL" clId="{C383BFF1-4BE1-4FED-AC27-B1C2FB10860F}" dt="2023-07-11T08:48:45.311" v="2728" actId="1076"/>
          <ac:spMkLst>
            <pc:docMk/>
            <pc:sldMk cId="4094992892" sldId="311"/>
            <ac:spMk id="6" creationId="{30444D58-55C7-1ED0-9342-A8F819E9598E}"/>
          </ac:spMkLst>
        </pc:spChg>
        <pc:spChg chg="del">
          <ac:chgData name="Inne Schilders" userId="90abce42-77a7-4a1c-aae5-262509ca7e75" providerId="ADAL" clId="{C383BFF1-4BE1-4FED-AC27-B1C2FB10860F}" dt="2023-07-07T12:24:50.172" v="2500" actId="478"/>
          <ac:spMkLst>
            <pc:docMk/>
            <pc:sldMk cId="4094992892" sldId="311"/>
            <ac:spMk id="10" creationId="{F428F7AF-6C50-D99B-C7B4-5210487909B4}"/>
          </ac:spMkLst>
        </pc:spChg>
        <pc:picChg chg="add mod">
          <ac:chgData name="Inne Schilders" userId="90abce42-77a7-4a1c-aae5-262509ca7e75" providerId="ADAL" clId="{C383BFF1-4BE1-4FED-AC27-B1C2FB10860F}" dt="2023-06-26T14:27:09.587" v="1758" actId="14100"/>
          <ac:picMkLst>
            <pc:docMk/>
            <pc:sldMk cId="4094992892" sldId="311"/>
            <ac:picMk id="3" creationId="{0FEE75B3-EE80-A3C0-08C6-30017DE9FA78}"/>
          </ac:picMkLst>
        </pc:picChg>
        <pc:picChg chg="del">
          <ac:chgData name="Inne Schilders" userId="90abce42-77a7-4a1c-aae5-262509ca7e75" providerId="ADAL" clId="{C383BFF1-4BE1-4FED-AC27-B1C2FB10860F}" dt="2023-06-26T14:26:24.849" v="1747" actId="478"/>
          <ac:picMkLst>
            <pc:docMk/>
            <pc:sldMk cId="4094992892" sldId="311"/>
            <ac:picMk id="4" creationId="{34D25EC2-3CD4-F5A9-8434-540BBAB555C4}"/>
          </ac:picMkLst>
        </pc:picChg>
      </pc:sldChg>
      <pc:sldChg chg="add del">
        <pc:chgData name="Inne Schilders" userId="90abce42-77a7-4a1c-aae5-262509ca7e75" providerId="ADAL" clId="{C383BFF1-4BE1-4FED-AC27-B1C2FB10860F}" dt="2023-06-26T14:24:02.953" v="1720"/>
        <pc:sldMkLst>
          <pc:docMk/>
          <pc:sldMk cId="2589652464" sldId="312"/>
        </pc:sldMkLst>
      </pc:sldChg>
      <pc:sldChg chg="addSp delSp modSp add mod">
        <pc:chgData name="Inne Schilders" userId="90abce42-77a7-4a1c-aae5-262509ca7e75" providerId="ADAL" clId="{C383BFF1-4BE1-4FED-AC27-B1C2FB10860F}" dt="2023-07-11T08:48:31.919" v="2725" actId="1076"/>
        <pc:sldMkLst>
          <pc:docMk/>
          <pc:sldMk cId="2904738844" sldId="312"/>
        </pc:sldMkLst>
        <pc:spChg chg="add mod">
          <ac:chgData name="Inne Schilders" userId="90abce42-77a7-4a1c-aae5-262509ca7e75" providerId="ADAL" clId="{C383BFF1-4BE1-4FED-AC27-B1C2FB10860F}" dt="2023-07-07T14:10:43.372" v="2600"/>
          <ac:spMkLst>
            <pc:docMk/>
            <pc:sldMk cId="2904738844" sldId="312"/>
            <ac:spMk id="3" creationId="{5DABB395-18C2-41EA-315A-50B2511E0CD5}"/>
          </ac:spMkLst>
        </pc:spChg>
        <pc:spChg chg="mod">
          <ac:chgData name="Inne Schilders" userId="90abce42-77a7-4a1c-aae5-262509ca7e75" providerId="ADAL" clId="{C383BFF1-4BE1-4FED-AC27-B1C2FB10860F}" dt="2023-06-26T14:25:30.650" v="1738" actId="20577"/>
          <ac:spMkLst>
            <pc:docMk/>
            <pc:sldMk cId="2904738844" sldId="312"/>
            <ac:spMk id="5" creationId="{C45AABC1-5E46-2AB3-B6AA-CA1DC5ABE81D}"/>
          </ac:spMkLst>
        </pc:spChg>
        <pc:spChg chg="mod">
          <ac:chgData name="Inne Schilders" userId="90abce42-77a7-4a1c-aae5-262509ca7e75" providerId="ADAL" clId="{C383BFF1-4BE1-4FED-AC27-B1C2FB10860F}" dt="2023-07-11T08:48:31.919" v="2725" actId="1076"/>
          <ac:spMkLst>
            <pc:docMk/>
            <pc:sldMk cId="2904738844" sldId="312"/>
            <ac:spMk id="6" creationId="{30444D58-55C7-1ED0-9342-A8F819E9598E}"/>
          </ac:spMkLst>
        </pc:spChg>
        <pc:spChg chg="del mod">
          <ac:chgData name="Inne Schilders" userId="90abce42-77a7-4a1c-aae5-262509ca7e75" providerId="ADAL" clId="{C383BFF1-4BE1-4FED-AC27-B1C2FB10860F}" dt="2023-07-07T14:10:42.871" v="2599" actId="478"/>
          <ac:spMkLst>
            <pc:docMk/>
            <pc:sldMk cId="2904738844" sldId="312"/>
            <ac:spMk id="11" creationId="{3F26DA71-2360-F857-51FE-2926A4E00CB9}"/>
          </ac:spMkLst>
        </pc:spChg>
        <pc:picChg chg="add mod">
          <ac:chgData name="Inne Schilders" userId="90abce42-77a7-4a1c-aae5-262509ca7e75" providerId="ADAL" clId="{C383BFF1-4BE1-4FED-AC27-B1C2FB10860F}" dt="2023-07-11T08:48:27.927" v="2724" actId="1076"/>
          <ac:picMkLst>
            <pc:docMk/>
            <pc:sldMk cId="2904738844" sldId="312"/>
            <ac:picMk id="2" creationId="{5CA1946B-6521-DB07-0D3E-0EA03462EAEC}"/>
          </ac:picMkLst>
        </pc:picChg>
        <pc:picChg chg="del">
          <ac:chgData name="Inne Schilders" userId="90abce42-77a7-4a1c-aae5-262509ca7e75" providerId="ADAL" clId="{C383BFF1-4BE1-4FED-AC27-B1C2FB10860F}" dt="2023-06-26T14:25:22.184" v="1734" actId="478"/>
          <ac:picMkLst>
            <pc:docMk/>
            <pc:sldMk cId="2904738844" sldId="312"/>
            <ac:picMk id="3" creationId="{B40C9DF6-2CE0-2FD6-FABE-18047A24124D}"/>
          </ac:picMkLst>
        </pc:picChg>
      </pc:sldChg>
      <pc:sldChg chg="addSp delSp modSp add mod">
        <pc:chgData name="Inne Schilders" userId="90abce42-77a7-4a1c-aae5-262509ca7e75" providerId="ADAL" clId="{C383BFF1-4BE1-4FED-AC27-B1C2FB10860F}" dt="2023-07-11T08:48:51.890" v="2730" actId="27636"/>
        <pc:sldMkLst>
          <pc:docMk/>
          <pc:sldMk cId="1942088026" sldId="313"/>
        </pc:sldMkLst>
        <pc:spChg chg="add mod">
          <ac:chgData name="Inne Schilders" userId="90abce42-77a7-4a1c-aae5-262509ca7e75" providerId="ADAL" clId="{C383BFF1-4BE1-4FED-AC27-B1C2FB10860F}" dt="2023-07-07T14:10:47.884" v="2602"/>
          <ac:spMkLst>
            <pc:docMk/>
            <pc:sldMk cId="1942088026" sldId="313"/>
            <ac:spMk id="3" creationId="{CED87952-CA3D-B8DF-D6D9-00271D4ACC5B}"/>
          </ac:spMkLst>
        </pc:spChg>
        <pc:spChg chg="mod">
          <ac:chgData name="Inne Schilders" userId="90abce42-77a7-4a1c-aae5-262509ca7e75" providerId="ADAL" clId="{C383BFF1-4BE1-4FED-AC27-B1C2FB10860F}" dt="2023-06-26T14:27:26.048" v="1763" actId="20577"/>
          <ac:spMkLst>
            <pc:docMk/>
            <pc:sldMk cId="1942088026" sldId="313"/>
            <ac:spMk id="5" creationId="{C45AABC1-5E46-2AB3-B6AA-CA1DC5ABE81D}"/>
          </ac:spMkLst>
        </pc:spChg>
        <pc:spChg chg="mod">
          <ac:chgData name="Inne Schilders" userId="90abce42-77a7-4a1c-aae5-262509ca7e75" providerId="ADAL" clId="{C383BFF1-4BE1-4FED-AC27-B1C2FB10860F}" dt="2023-07-11T08:48:51.890" v="2730" actId="27636"/>
          <ac:spMkLst>
            <pc:docMk/>
            <pc:sldMk cId="1942088026" sldId="313"/>
            <ac:spMk id="6" creationId="{30444D58-55C7-1ED0-9342-A8F819E9598E}"/>
          </ac:spMkLst>
        </pc:spChg>
        <pc:spChg chg="del mod">
          <ac:chgData name="Inne Schilders" userId="90abce42-77a7-4a1c-aae5-262509ca7e75" providerId="ADAL" clId="{C383BFF1-4BE1-4FED-AC27-B1C2FB10860F}" dt="2023-07-07T14:10:47.329" v="2601" actId="478"/>
          <ac:spMkLst>
            <pc:docMk/>
            <pc:sldMk cId="1942088026" sldId="313"/>
            <ac:spMk id="11" creationId="{3F26DA71-2360-F857-51FE-2926A4E00CB9}"/>
          </ac:spMkLst>
        </pc:spChg>
        <pc:picChg chg="add mod">
          <ac:chgData name="Inne Schilders" userId="90abce42-77a7-4a1c-aae5-262509ca7e75" providerId="ADAL" clId="{C383BFF1-4BE1-4FED-AC27-B1C2FB10860F}" dt="2023-06-26T14:27:18.959" v="1761" actId="1076"/>
          <ac:picMkLst>
            <pc:docMk/>
            <pc:sldMk cId="1942088026" sldId="313"/>
            <ac:picMk id="2" creationId="{CD8F46D4-FD0D-949C-C526-0504954A3D06}"/>
          </ac:picMkLst>
        </pc:picChg>
        <pc:picChg chg="del">
          <ac:chgData name="Inne Schilders" userId="90abce42-77a7-4a1c-aae5-262509ca7e75" providerId="ADAL" clId="{C383BFF1-4BE1-4FED-AC27-B1C2FB10860F}" dt="2023-06-26T14:27:14.820" v="1759" actId="478"/>
          <ac:picMkLst>
            <pc:docMk/>
            <pc:sldMk cId="1942088026" sldId="313"/>
            <ac:picMk id="3" creationId="{B40C9DF6-2CE0-2FD6-FABE-18047A24124D}"/>
          </ac:picMkLst>
        </pc:picChg>
      </pc:sldChg>
      <pc:sldChg chg="delSp modSp new del mod">
        <pc:chgData name="Inne Schilders" userId="90abce42-77a7-4a1c-aae5-262509ca7e75" providerId="ADAL" clId="{C383BFF1-4BE1-4FED-AC27-B1C2FB10860F}" dt="2023-07-06T14:41:03.924" v="2322" actId="47"/>
        <pc:sldMkLst>
          <pc:docMk/>
          <pc:sldMk cId="612989248" sldId="314"/>
        </pc:sldMkLst>
        <pc:spChg chg="mod">
          <ac:chgData name="Inne Schilders" userId="90abce42-77a7-4a1c-aae5-262509ca7e75" providerId="ADAL" clId="{C383BFF1-4BE1-4FED-AC27-B1C2FB10860F}" dt="2023-06-27T07:50:11.742" v="1810" actId="1076"/>
          <ac:spMkLst>
            <pc:docMk/>
            <pc:sldMk cId="612989248" sldId="314"/>
            <ac:spMk id="2" creationId="{28A03875-0F00-AF66-47DF-7CB7BC449867}"/>
          </ac:spMkLst>
        </pc:spChg>
        <pc:spChg chg="del">
          <ac:chgData name="Inne Schilders" userId="90abce42-77a7-4a1c-aae5-262509ca7e75" providerId="ADAL" clId="{C383BFF1-4BE1-4FED-AC27-B1C2FB10860F}" dt="2023-06-27T07:50:02.340" v="1809" actId="478"/>
          <ac:spMkLst>
            <pc:docMk/>
            <pc:sldMk cId="612989248" sldId="314"/>
            <ac:spMk id="3" creationId="{01A332BD-26C8-AEB6-46DA-36DA3EA283E1}"/>
          </ac:spMkLst>
        </pc:spChg>
      </pc:sldChg>
      <pc:sldChg chg="add del">
        <pc:chgData name="Inne Schilders" userId="90abce42-77a7-4a1c-aae5-262509ca7e75" providerId="ADAL" clId="{C383BFF1-4BE1-4FED-AC27-B1C2FB10860F}" dt="2023-06-27T07:52:39.821" v="1819"/>
        <pc:sldMkLst>
          <pc:docMk/>
          <pc:sldMk cId="2064064626" sldId="315"/>
        </pc:sldMkLst>
      </pc:sldChg>
      <pc:sldChg chg="addSp delSp modSp add mod">
        <pc:chgData name="Inne Schilders" userId="90abce42-77a7-4a1c-aae5-262509ca7e75" providerId="ADAL" clId="{C383BFF1-4BE1-4FED-AC27-B1C2FB10860F}" dt="2023-07-11T08:49:13.650" v="2734" actId="1076"/>
        <pc:sldMkLst>
          <pc:docMk/>
          <pc:sldMk cId="3781876335" sldId="315"/>
        </pc:sldMkLst>
        <pc:spChg chg="mod">
          <ac:chgData name="Inne Schilders" userId="90abce42-77a7-4a1c-aae5-262509ca7e75" providerId="ADAL" clId="{C383BFF1-4BE1-4FED-AC27-B1C2FB10860F}" dt="2023-06-27T07:53:03.424" v="1838" actId="27636"/>
          <ac:spMkLst>
            <pc:docMk/>
            <pc:sldMk cId="3781876335" sldId="315"/>
            <ac:spMk id="2" creationId="{9FA2379D-11F3-890E-23BD-CF1A0FD368E7}"/>
          </ac:spMkLst>
        </pc:spChg>
        <pc:spChg chg="add del mod">
          <ac:chgData name="Inne Schilders" userId="90abce42-77a7-4a1c-aae5-262509ca7e75" providerId="ADAL" clId="{C383BFF1-4BE1-4FED-AC27-B1C2FB10860F}" dt="2023-07-07T14:02:36.900" v="2553" actId="478"/>
          <ac:spMkLst>
            <pc:docMk/>
            <pc:sldMk cId="3781876335" sldId="315"/>
            <ac:spMk id="3" creationId="{4ADB5022-FA65-AB15-75D3-931F98BC37B1}"/>
          </ac:spMkLst>
        </pc:spChg>
        <pc:spChg chg="add mod">
          <ac:chgData name="Inne Schilders" userId="90abce42-77a7-4a1c-aae5-262509ca7e75" providerId="ADAL" clId="{C383BFF1-4BE1-4FED-AC27-B1C2FB10860F}" dt="2023-07-07T14:02:37.434" v="2554"/>
          <ac:spMkLst>
            <pc:docMk/>
            <pc:sldMk cId="3781876335" sldId="315"/>
            <ac:spMk id="4" creationId="{8D5A3CD3-26AB-1B0A-7178-38E9FF3D0335}"/>
          </ac:spMkLst>
        </pc:spChg>
        <pc:spChg chg="mod">
          <ac:chgData name="Inne Schilders" userId="90abce42-77a7-4a1c-aae5-262509ca7e75" providerId="ADAL" clId="{C383BFF1-4BE1-4FED-AC27-B1C2FB10860F}" dt="2023-07-11T08:49:11.177" v="2733" actId="14100"/>
          <ac:spMkLst>
            <pc:docMk/>
            <pc:sldMk cId="3781876335" sldId="315"/>
            <ac:spMk id="6" creationId="{30444D58-55C7-1ED0-9342-A8F819E9598E}"/>
          </ac:spMkLst>
        </pc:spChg>
        <pc:spChg chg="del">
          <ac:chgData name="Inne Schilders" userId="90abce42-77a7-4a1c-aae5-262509ca7e75" providerId="ADAL" clId="{C383BFF1-4BE1-4FED-AC27-B1C2FB10860F}" dt="2023-07-07T12:24:55.923" v="2502" actId="478"/>
          <ac:spMkLst>
            <pc:docMk/>
            <pc:sldMk cId="3781876335" sldId="315"/>
            <ac:spMk id="10" creationId="{F428F7AF-6C50-D99B-C7B4-5210487909B4}"/>
          </ac:spMkLst>
        </pc:spChg>
        <pc:picChg chg="del">
          <ac:chgData name="Inne Schilders" userId="90abce42-77a7-4a1c-aae5-262509ca7e75" providerId="ADAL" clId="{C383BFF1-4BE1-4FED-AC27-B1C2FB10860F}" dt="2023-06-27T07:53:13.796" v="1839" actId="478"/>
          <ac:picMkLst>
            <pc:docMk/>
            <pc:sldMk cId="3781876335" sldId="315"/>
            <ac:picMk id="3" creationId="{FA3521EB-6F52-6E2C-3BA2-0647709009BC}"/>
          </ac:picMkLst>
        </pc:picChg>
        <pc:picChg chg="add del mod">
          <ac:chgData name="Inne Schilders" userId="90abce42-77a7-4a1c-aae5-262509ca7e75" providerId="ADAL" clId="{C383BFF1-4BE1-4FED-AC27-B1C2FB10860F}" dt="2023-06-27T07:54:08.704" v="1856" actId="478"/>
          <ac:picMkLst>
            <pc:docMk/>
            <pc:sldMk cId="3781876335" sldId="315"/>
            <ac:picMk id="4" creationId="{910B233F-CA65-4BD0-9F64-5B22C348E9B8}"/>
          </ac:picMkLst>
        </pc:picChg>
        <pc:picChg chg="add mod">
          <ac:chgData name="Inne Schilders" userId="90abce42-77a7-4a1c-aae5-262509ca7e75" providerId="ADAL" clId="{C383BFF1-4BE1-4FED-AC27-B1C2FB10860F}" dt="2023-07-11T08:49:13.650" v="2734" actId="1076"/>
          <ac:picMkLst>
            <pc:docMk/>
            <pc:sldMk cId="3781876335" sldId="315"/>
            <ac:picMk id="5" creationId="{C95C88AA-783D-47D3-96D1-38CE50F48C20}"/>
          </ac:picMkLst>
        </pc:picChg>
      </pc:sldChg>
      <pc:sldChg chg="addSp delSp modSp add mod">
        <pc:chgData name="Inne Schilders" userId="90abce42-77a7-4a1c-aae5-262509ca7e75" providerId="ADAL" clId="{C383BFF1-4BE1-4FED-AC27-B1C2FB10860F}" dt="2023-07-11T08:50:04.829" v="2748" actId="114"/>
        <pc:sldMkLst>
          <pc:docMk/>
          <pc:sldMk cId="1419925789" sldId="316"/>
        </pc:sldMkLst>
        <pc:spChg chg="mod">
          <ac:chgData name="Inne Schilders" userId="90abce42-77a7-4a1c-aae5-262509ca7e75" providerId="ADAL" clId="{C383BFF1-4BE1-4FED-AC27-B1C2FB10860F}" dt="2023-06-27T07:56:45.328" v="1901" actId="20577"/>
          <ac:spMkLst>
            <pc:docMk/>
            <pc:sldMk cId="1419925789" sldId="316"/>
            <ac:spMk id="2" creationId="{9FA2379D-11F3-890E-23BD-CF1A0FD368E7}"/>
          </ac:spMkLst>
        </pc:spChg>
        <pc:spChg chg="add del mod">
          <ac:chgData name="Inne Schilders" userId="90abce42-77a7-4a1c-aae5-262509ca7e75" providerId="ADAL" clId="{C383BFF1-4BE1-4FED-AC27-B1C2FB10860F}" dt="2023-07-07T14:02:40.913" v="2555" actId="478"/>
          <ac:spMkLst>
            <pc:docMk/>
            <pc:sldMk cId="1419925789" sldId="316"/>
            <ac:spMk id="3" creationId="{D058DE0D-6A97-EE79-E01B-3995EB2CADD7}"/>
          </ac:spMkLst>
        </pc:spChg>
        <pc:spChg chg="add mod">
          <ac:chgData name="Inne Schilders" userId="90abce42-77a7-4a1c-aae5-262509ca7e75" providerId="ADAL" clId="{C383BFF1-4BE1-4FED-AC27-B1C2FB10860F}" dt="2023-07-07T14:02:41.462" v="2556"/>
          <ac:spMkLst>
            <pc:docMk/>
            <pc:sldMk cId="1419925789" sldId="316"/>
            <ac:spMk id="5" creationId="{CB2A17DB-99F9-2FB8-4665-B43F4FFF71F0}"/>
          </ac:spMkLst>
        </pc:spChg>
        <pc:spChg chg="mod">
          <ac:chgData name="Inne Schilders" userId="90abce42-77a7-4a1c-aae5-262509ca7e75" providerId="ADAL" clId="{C383BFF1-4BE1-4FED-AC27-B1C2FB10860F}" dt="2023-07-11T08:50:04.829" v="2748" actId="114"/>
          <ac:spMkLst>
            <pc:docMk/>
            <pc:sldMk cId="1419925789" sldId="316"/>
            <ac:spMk id="6" creationId="{30444D58-55C7-1ED0-9342-A8F819E9598E}"/>
          </ac:spMkLst>
        </pc:spChg>
        <pc:spChg chg="del">
          <ac:chgData name="Inne Schilders" userId="90abce42-77a7-4a1c-aae5-262509ca7e75" providerId="ADAL" clId="{C383BFF1-4BE1-4FED-AC27-B1C2FB10860F}" dt="2023-07-07T12:25:01.253" v="2504" actId="478"/>
          <ac:spMkLst>
            <pc:docMk/>
            <pc:sldMk cId="1419925789" sldId="316"/>
            <ac:spMk id="10" creationId="{F428F7AF-6C50-D99B-C7B4-5210487909B4}"/>
          </ac:spMkLst>
        </pc:spChg>
        <pc:picChg chg="del">
          <ac:chgData name="Inne Schilders" userId="90abce42-77a7-4a1c-aae5-262509ca7e75" providerId="ADAL" clId="{C383BFF1-4BE1-4FED-AC27-B1C2FB10860F}" dt="2023-06-27T07:53:46.097" v="1851" actId="478"/>
          <ac:picMkLst>
            <pc:docMk/>
            <pc:sldMk cId="1419925789" sldId="316"/>
            <ac:picMk id="3" creationId="{FA3521EB-6F52-6E2C-3BA2-0647709009BC}"/>
          </ac:picMkLst>
        </pc:picChg>
        <pc:picChg chg="add mod">
          <ac:chgData name="Inne Schilders" userId="90abce42-77a7-4a1c-aae5-262509ca7e75" providerId="ADAL" clId="{C383BFF1-4BE1-4FED-AC27-B1C2FB10860F}" dt="2023-06-27T07:53:46.813" v="1852"/>
          <ac:picMkLst>
            <pc:docMk/>
            <pc:sldMk cId="1419925789" sldId="316"/>
            <ac:picMk id="4" creationId="{4F36B840-0A14-4AA6-18B9-285CCB17BE52}"/>
          </ac:picMkLst>
        </pc:picChg>
      </pc:sldChg>
      <pc:sldChg chg="addSp delSp modSp add mod">
        <pc:chgData name="Inne Schilders" userId="90abce42-77a7-4a1c-aae5-262509ca7e75" providerId="ADAL" clId="{C383BFF1-4BE1-4FED-AC27-B1C2FB10860F}" dt="2023-07-11T08:49:57.386" v="2747" actId="1076"/>
        <pc:sldMkLst>
          <pc:docMk/>
          <pc:sldMk cId="1205957351" sldId="317"/>
        </pc:sldMkLst>
        <pc:spChg chg="add mod">
          <ac:chgData name="Inne Schilders" userId="90abce42-77a7-4a1c-aae5-262509ca7e75" providerId="ADAL" clId="{C383BFF1-4BE1-4FED-AC27-B1C2FB10860F}" dt="2023-07-11T08:49:57.386" v="2747" actId="1076"/>
          <ac:spMkLst>
            <pc:docMk/>
            <pc:sldMk cId="1205957351" sldId="317"/>
            <ac:spMk id="2" creationId="{5B79A83F-ECCF-E7B5-008B-CF384502785C}"/>
          </ac:spMkLst>
        </pc:spChg>
        <pc:spChg chg="mod">
          <ac:chgData name="Inne Schilders" userId="90abce42-77a7-4a1c-aae5-262509ca7e75" providerId="ADAL" clId="{C383BFF1-4BE1-4FED-AC27-B1C2FB10860F}" dt="2023-06-27T07:55:37.766" v="1873" actId="20577"/>
          <ac:spMkLst>
            <pc:docMk/>
            <pc:sldMk cId="1205957351" sldId="317"/>
            <ac:spMk id="5" creationId="{C45AABC1-5E46-2AB3-B6AA-CA1DC5ABE81D}"/>
          </ac:spMkLst>
        </pc:spChg>
        <pc:spChg chg="mod">
          <ac:chgData name="Inne Schilders" userId="90abce42-77a7-4a1c-aae5-262509ca7e75" providerId="ADAL" clId="{C383BFF1-4BE1-4FED-AC27-B1C2FB10860F}" dt="2023-07-11T08:49:50.678" v="2746" actId="27636"/>
          <ac:spMkLst>
            <pc:docMk/>
            <pc:sldMk cId="1205957351" sldId="317"/>
            <ac:spMk id="6" creationId="{30444D58-55C7-1ED0-9342-A8F819E9598E}"/>
          </ac:spMkLst>
        </pc:spChg>
        <pc:spChg chg="del mod">
          <ac:chgData name="Inne Schilders" userId="90abce42-77a7-4a1c-aae5-262509ca7e75" providerId="ADAL" clId="{C383BFF1-4BE1-4FED-AC27-B1C2FB10860F}" dt="2023-07-07T14:10:51.742" v="2603" actId="478"/>
          <ac:spMkLst>
            <pc:docMk/>
            <pc:sldMk cId="1205957351" sldId="317"/>
            <ac:spMk id="11" creationId="{3F26DA71-2360-F857-51FE-2926A4E00CB9}"/>
          </ac:spMkLst>
        </pc:spChg>
        <pc:picChg chg="del">
          <ac:chgData name="Inne Schilders" userId="90abce42-77a7-4a1c-aae5-262509ca7e75" providerId="ADAL" clId="{C383BFF1-4BE1-4FED-AC27-B1C2FB10860F}" dt="2023-06-27T07:55:24.540" v="1870" actId="478"/>
          <ac:picMkLst>
            <pc:docMk/>
            <pc:sldMk cId="1205957351" sldId="317"/>
            <ac:picMk id="2" creationId="{CD8F46D4-FD0D-949C-C526-0504954A3D06}"/>
          </ac:picMkLst>
        </pc:picChg>
        <pc:picChg chg="add mod">
          <ac:chgData name="Inne Schilders" userId="90abce42-77a7-4a1c-aae5-262509ca7e75" providerId="ADAL" clId="{C383BFF1-4BE1-4FED-AC27-B1C2FB10860F}" dt="2023-07-11T08:49:25.865" v="2737" actId="1076"/>
          <ac:picMkLst>
            <pc:docMk/>
            <pc:sldMk cId="1205957351" sldId="317"/>
            <ac:picMk id="3" creationId="{D99B58B4-1B38-C78C-7D9D-0A30478F5673}"/>
          </ac:picMkLst>
        </pc:picChg>
      </pc:sldChg>
      <pc:sldChg chg="addSp delSp modSp add mod">
        <pc:chgData name="Inne Schilders" userId="90abce42-77a7-4a1c-aae5-262509ca7e75" providerId="ADAL" clId="{C383BFF1-4BE1-4FED-AC27-B1C2FB10860F}" dt="2023-07-11T08:50:38.661" v="2762" actId="27636"/>
        <pc:sldMkLst>
          <pc:docMk/>
          <pc:sldMk cId="255803868" sldId="318"/>
        </pc:sldMkLst>
        <pc:spChg chg="add mod">
          <ac:chgData name="Inne Schilders" userId="90abce42-77a7-4a1c-aae5-262509ca7e75" providerId="ADAL" clId="{C383BFF1-4BE1-4FED-AC27-B1C2FB10860F}" dt="2023-07-07T14:10:56.224" v="2606"/>
          <ac:spMkLst>
            <pc:docMk/>
            <pc:sldMk cId="255803868" sldId="318"/>
            <ac:spMk id="2" creationId="{4653F183-A1BE-CEC7-3065-DDDB4F61797B}"/>
          </ac:spMkLst>
        </pc:spChg>
        <pc:spChg chg="mod">
          <ac:chgData name="Inne Schilders" userId="90abce42-77a7-4a1c-aae5-262509ca7e75" providerId="ADAL" clId="{C383BFF1-4BE1-4FED-AC27-B1C2FB10860F}" dt="2023-07-11T08:50:38.661" v="2762" actId="27636"/>
          <ac:spMkLst>
            <pc:docMk/>
            <pc:sldMk cId="255803868" sldId="318"/>
            <ac:spMk id="6" creationId="{30444D58-55C7-1ED0-9342-A8F819E9598E}"/>
          </ac:spMkLst>
        </pc:spChg>
        <pc:spChg chg="del mod">
          <ac:chgData name="Inne Schilders" userId="90abce42-77a7-4a1c-aae5-262509ca7e75" providerId="ADAL" clId="{C383BFF1-4BE1-4FED-AC27-B1C2FB10860F}" dt="2023-07-07T14:10:55.870" v="2605" actId="478"/>
          <ac:spMkLst>
            <pc:docMk/>
            <pc:sldMk cId="255803868" sldId="318"/>
            <ac:spMk id="11" creationId="{3F26DA71-2360-F857-51FE-2926A4E00CB9}"/>
          </ac:spMkLst>
        </pc:spChg>
        <pc:picChg chg="del">
          <ac:chgData name="Inne Schilders" userId="90abce42-77a7-4a1c-aae5-262509ca7e75" providerId="ADAL" clId="{C383BFF1-4BE1-4FED-AC27-B1C2FB10860F}" dt="2023-06-27T07:53:51.911" v="1853" actId="478"/>
          <ac:picMkLst>
            <pc:docMk/>
            <pc:sldMk cId="255803868" sldId="318"/>
            <ac:picMk id="2" creationId="{CD8F46D4-FD0D-949C-C526-0504954A3D06}"/>
          </ac:picMkLst>
        </pc:picChg>
        <pc:picChg chg="add mod">
          <ac:chgData name="Inne Schilders" userId="90abce42-77a7-4a1c-aae5-262509ca7e75" providerId="ADAL" clId="{C383BFF1-4BE1-4FED-AC27-B1C2FB10860F}" dt="2023-06-27T07:53:58.629" v="1855" actId="1076"/>
          <ac:picMkLst>
            <pc:docMk/>
            <pc:sldMk cId="255803868" sldId="318"/>
            <ac:picMk id="3" creationId="{40704A68-A478-5D7D-7529-0450E03727B7}"/>
          </ac:picMkLst>
        </pc:picChg>
      </pc:sldChg>
      <pc:sldChg chg="addSp delSp modSp add mod">
        <pc:chgData name="Inne Schilders" userId="90abce42-77a7-4a1c-aae5-262509ca7e75" providerId="ADAL" clId="{C383BFF1-4BE1-4FED-AC27-B1C2FB10860F}" dt="2023-07-11T08:50:45.758" v="2763" actId="114"/>
        <pc:sldMkLst>
          <pc:docMk/>
          <pc:sldMk cId="3050034498" sldId="319"/>
        </pc:sldMkLst>
        <pc:spChg chg="mod">
          <ac:chgData name="Inne Schilders" userId="90abce42-77a7-4a1c-aae5-262509ca7e75" providerId="ADAL" clId="{C383BFF1-4BE1-4FED-AC27-B1C2FB10860F}" dt="2023-06-27T07:59:18.083" v="1940" actId="20577"/>
          <ac:spMkLst>
            <pc:docMk/>
            <pc:sldMk cId="3050034498" sldId="319"/>
            <ac:spMk id="2" creationId="{9FA2379D-11F3-890E-23BD-CF1A0FD368E7}"/>
          </ac:spMkLst>
        </pc:spChg>
        <pc:spChg chg="add del mod">
          <ac:chgData name="Inne Schilders" userId="90abce42-77a7-4a1c-aae5-262509ca7e75" providerId="ADAL" clId="{C383BFF1-4BE1-4FED-AC27-B1C2FB10860F}" dt="2023-07-07T14:02:46.050" v="2557" actId="478"/>
          <ac:spMkLst>
            <pc:docMk/>
            <pc:sldMk cId="3050034498" sldId="319"/>
            <ac:spMk id="4" creationId="{12B92E68-D8CD-6AC7-B97A-D47FAB5AEF89}"/>
          </ac:spMkLst>
        </pc:spChg>
        <pc:spChg chg="add mod">
          <ac:chgData name="Inne Schilders" userId="90abce42-77a7-4a1c-aae5-262509ca7e75" providerId="ADAL" clId="{C383BFF1-4BE1-4FED-AC27-B1C2FB10860F}" dt="2023-07-07T14:02:46.621" v="2558"/>
          <ac:spMkLst>
            <pc:docMk/>
            <pc:sldMk cId="3050034498" sldId="319"/>
            <ac:spMk id="5" creationId="{9FE5ED17-3FF2-B883-B254-04E239D2CC5E}"/>
          </ac:spMkLst>
        </pc:spChg>
        <pc:spChg chg="mod">
          <ac:chgData name="Inne Schilders" userId="90abce42-77a7-4a1c-aae5-262509ca7e75" providerId="ADAL" clId="{C383BFF1-4BE1-4FED-AC27-B1C2FB10860F}" dt="2023-07-11T08:50:45.758" v="2763" actId="114"/>
          <ac:spMkLst>
            <pc:docMk/>
            <pc:sldMk cId="3050034498" sldId="319"/>
            <ac:spMk id="6" creationId="{30444D58-55C7-1ED0-9342-A8F819E9598E}"/>
          </ac:spMkLst>
        </pc:spChg>
        <pc:spChg chg="del">
          <ac:chgData name="Inne Schilders" userId="90abce42-77a7-4a1c-aae5-262509ca7e75" providerId="ADAL" clId="{C383BFF1-4BE1-4FED-AC27-B1C2FB10860F}" dt="2023-07-07T12:25:06.767" v="2506" actId="478"/>
          <ac:spMkLst>
            <pc:docMk/>
            <pc:sldMk cId="3050034498" sldId="319"/>
            <ac:spMk id="10" creationId="{F428F7AF-6C50-D99B-C7B4-5210487909B4}"/>
          </ac:spMkLst>
        </pc:spChg>
        <pc:picChg chg="add mod">
          <ac:chgData name="Inne Schilders" userId="90abce42-77a7-4a1c-aae5-262509ca7e75" providerId="ADAL" clId="{C383BFF1-4BE1-4FED-AC27-B1C2FB10860F}" dt="2023-06-27T08:00:07.773" v="1966" actId="1076"/>
          <ac:picMkLst>
            <pc:docMk/>
            <pc:sldMk cId="3050034498" sldId="319"/>
            <ac:picMk id="3" creationId="{E5BB151A-E83F-4BBC-866E-4E6909A52A2E}"/>
          </ac:picMkLst>
        </pc:picChg>
        <pc:picChg chg="del">
          <ac:chgData name="Inne Schilders" userId="90abce42-77a7-4a1c-aae5-262509ca7e75" providerId="ADAL" clId="{C383BFF1-4BE1-4FED-AC27-B1C2FB10860F}" dt="2023-06-27T07:59:46.013" v="1960" actId="478"/>
          <ac:picMkLst>
            <pc:docMk/>
            <pc:sldMk cId="3050034498" sldId="319"/>
            <ac:picMk id="4" creationId="{4F36B840-0A14-4AA6-18B9-285CCB17BE52}"/>
          </ac:picMkLst>
        </pc:picChg>
      </pc:sldChg>
      <pc:sldChg chg="addSp delSp modSp add mod">
        <pc:chgData name="Inne Schilders" userId="90abce42-77a7-4a1c-aae5-262509ca7e75" providerId="ADAL" clId="{C383BFF1-4BE1-4FED-AC27-B1C2FB10860F}" dt="2023-07-11T08:51:13.658" v="2770" actId="114"/>
        <pc:sldMkLst>
          <pc:docMk/>
          <pc:sldMk cId="1355767092" sldId="320"/>
        </pc:sldMkLst>
        <pc:spChg chg="mod">
          <ac:chgData name="Inne Schilders" userId="90abce42-77a7-4a1c-aae5-262509ca7e75" providerId="ADAL" clId="{C383BFF1-4BE1-4FED-AC27-B1C2FB10860F}" dt="2023-06-27T07:59:28.114" v="1959" actId="27636"/>
          <ac:spMkLst>
            <pc:docMk/>
            <pc:sldMk cId="1355767092" sldId="320"/>
            <ac:spMk id="2" creationId="{9FA2379D-11F3-890E-23BD-CF1A0FD368E7}"/>
          </ac:spMkLst>
        </pc:spChg>
        <pc:spChg chg="add del mod">
          <ac:chgData name="Inne Schilders" userId="90abce42-77a7-4a1c-aae5-262509ca7e75" providerId="ADAL" clId="{C383BFF1-4BE1-4FED-AC27-B1C2FB10860F}" dt="2023-07-07T14:02:50.761" v="2559" actId="478"/>
          <ac:spMkLst>
            <pc:docMk/>
            <pc:sldMk cId="1355767092" sldId="320"/>
            <ac:spMk id="4" creationId="{5F480A0B-B183-C19E-6A1A-4D26D52AED8C}"/>
          </ac:spMkLst>
        </pc:spChg>
        <pc:spChg chg="add mod">
          <ac:chgData name="Inne Schilders" userId="90abce42-77a7-4a1c-aae5-262509ca7e75" providerId="ADAL" clId="{C383BFF1-4BE1-4FED-AC27-B1C2FB10860F}" dt="2023-07-07T14:02:51.410" v="2560"/>
          <ac:spMkLst>
            <pc:docMk/>
            <pc:sldMk cId="1355767092" sldId="320"/>
            <ac:spMk id="5" creationId="{D9F9CD5D-44E7-CFF3-8054-C53594CF64F2}"/>
          </ac:spMkLst>
        </pc:spChg>
        <pc:spChg chg="mod">
          <ac:chgData name="Inne Schilders" userId="90abce42-77a7-4a1c-aae5-262509ca7e75" providerId="ADAL" clId="{C383BFF1-4BE1-4FED-AC27-B1C2FB10860F}" dt="2023-07-11T08:51:13.658" v="2770" actId="114"/>
          <ac:spMkLst>
            <pc:docMk/>
            <pc:sldMk cId="1355767092" sldId="320"/>
            <ac:spMk id="6" creationId="{30444D58-55C7-1ED0-9342-A8F819E9598E}"/>
          </ac:spMkLst>
        </pc:spChg>
        <pc:spChg chg="del">
          <ac:chgData name="Inne Schilders" userId="90abce42-77a7-4a1c-aae5-262509ca7e75" providerId="ADAL" clId="{C383BFF1-4BE1-4FED-AC27-B1C2FB10860F}" dt="2023-07-07T12:25:13.484" v="2508" actId="478"/>
          <ac:spMkLst>
            <pc:docMk/>
            <pc:sldMk cId="1355767092" sldId="320"/>
            <ac:spMk id="10" creationId="{F428F7AF-6C50-D99B-C7B4-5210487909B4}"/>
          </ac:spMkLst>
        </pc:spChg>
        <pc:picChg chg="add mod">
          <ac:chgData name="Inne Schilders" userId="90abce42-77a7-4a1c-aae5-262509ca7e75" providerId="ADAL" clId="{C383BFF1-4BE1-4FED-AC27-B1C2FB10860F}" dt="2023-06-27T08:01:59.067" v="1990" actId="1076"/>
          <ac:picMkLst>
            <pc:docMk/>
            <pc:sldMk cId="1355767092" sldId="320"/>
            <ac:picMk id="3" creationId="{5402F472-E030-4CD5-B972-D1479086121C}"/>
          </ac:picMkLst>
        </pc:picChg>
        <pc:picChg chg="del">
          <ac:chgData name="Inne Schilders" userId="90abce42-77a7-4a1c-aae5-262509ca7e75" providerId="ADAL" clId="{C383BFF1-4BE1-4FED-AC27-B1C2FB10860F}" dt="2023-06-27T08:01:25.056" v="1980" actId="478"/>
          <ac:picMkLst>
            <pc:docMk/>
            <pc:sldMk cId="1355767092" sldId="320"/>
            <ac:picMk id="4" creationId="{4F36B840-0A14-4AA6-18B9-285CCB17BE52}"/>
          </ac:picMkLst>
        </pc:picChg>
      </pc:sldChg>
      <pc:sldChg chg="addSp delSp modSp add mod">
        <pc:chgData name="Inne Schilders" userId="90abce42-77a7-4a1c-aae5-262509ca7e75" providerId="ADAL" clId="{C383BFF1-4BE1-4FED-AC27-B1C2FB10860F}" dt="2023-07-11T08:51:05.957" v="2769" actId="1076"/>
        <pc:sldMkLst>
          <pc:docMk/>
          <pc:sldMk cId="4218149950" sldId="321"/>
        </pc:sldMkLst>
        <pc:spChg chg="add mod">
          <ac:chgData name="Inne Schilders" userId="90abce42-77a7-4a1c-aae5-262509ca7e75" providerId="ADAL" clId="{C383BFF1-4BE1-4FED-AC27-B1C2FB10860F}" dt="2023-07-11T08:51:05.957" v="2769" actId="1076"/>
          <ac:spMkLst>
            <pc:docMk/>
            <pc:sldMk cId="4218149950" sldId="321"/>
            <ac:spMk id="3" creationId="{0F060734-60BA-2E42-F26C-0C2B44EAC05C}"/>
          </ac:spMkLst>
        </pc:spChg>
        <pc:spChg chg="mod">
          <ac:chgData name="Inne Schilders" userId="90abce42-77a7-4a1c-aae5-262509ca7e75" providerId="ADAL" clId="{C383BFF1-4BE1-4FED-AC27-B1C2FB10860F}" dt="2023-06-27T08:00:49.945" v="1974" actId="20577"/>
          <ac:spMkLst>
            <pc:docMk/>
            <pc:sldMk cId="4218149950" sldId="321"/>
            <ac:spMk id="5" creationId="{C45AABC1-5E46-2AB3-B6AA-CA1DC5ABE81D}"/>
          </ac:spMkLst>
        </pc:spChg>
        <pc:spChg chg="mod">
          <ac:chgData name="Inne Schilders" userId="90abce42-77a7-4a1c-aae5-262509ca7e75" providerId="ADAL" clId="{C383BFF1-4BE1-4FED-AC27-B1C2FB10860F}" dt="2023-07-11T08:51:02.564" v="2768" actId="1076"/>
          <ac:spMkLst>
            <pc:docMk/>
            <pc:sldMk cId="4218149950" sldId="321"/>
            <ac:spMk id="6" creationId="{30444D58-55C7-1ED0-9342-A8F819E9598E}"/>
          </ac:spMkLst>
        </pc:spChg>
        <pc:spChg chg="del mod">
          <ac:chgData name="Inne Schilders" userId="90abce42-77a7-4a1c-aae5-262509ca7e75" providerId="ADAL" clId="{C383BFF1-4BE1-4FED-AC27-B1C2FB10860F}" dt="2023-07-07T14:11:01.156" v="2607" actId="478"/>
          <ac:spMkLst>
            <pc:docMk/>
            <pc:sldMk cId="4218149950" sldId="321"/>
            <ac:spMk id="11" creationId="{3F26DA71-2360-F857-51FE-2926A4E00CB9}"/>
          </ac:spMkLst>
        </pc:spChg>
        <pc:picChg chg="add mod">
          <ac:chgData name="Inne Schilders" userId="90abce42-77a7-4a1c-aae5-262509ca7e75" providerId="ADAL" clId="{C383BFF1-4BE1-4FED-AC27-B1C2FB10860F}" dt="2023-06-27T08:00:41.354" v="1972" actId="1076"/>
          <ac:picMkLst>
            <pc:docMk/>
            <pc:sldMk cId="4218149950" sldId="321"/>
            <ac:picMk id="2" creationId="{F1DC1900-AB74-6519-3670-273EEA59EB8E}"/>
          </ac:picMkLst>
        </pc:picChg>
        <pc:picChg chg="del">
          <ac:chgData name="Inne Schilders" userId="90abce42-77a7-4a1c-aae5-262509ca7e75" providerId="ADAL" clId="{C383BFF1-4BE1-4FED-AC27-B1C2FB10860F}" dt="2023-06-27T08:00:36.438" v="1970" actId="478"/>
          <ac:picMkLst>
            <pc:docMk/>
            <pc:sldMk cId="4218149950" sldId="321"/>
            <ac:picMk id="3" creationId="{40704A68-A478-5D7D-7529-0450E03727B7}"/>
          </ac:picMkLst>
        </pc:picChg>
      </pc:sldChg>
      <pc:sldChg chg="addSp delSp modSp add mod">
        <pc:chgData name="Inne Schilders" userId="90abce42-77a7-4a1c-aae5-262509ca7e75" providerId="ADAL" clId="{C383BFF1-4BE1-4FED-AC27-B1C2FB10860F}" dt="2023-07-11T08:51:37.600" v="2777" actId="1076"/>
        <pc:sldMkLst>
          <pc:docMk/>
          <pc:sldMk cId="72753793" sldId="322"/>
        </pc:sldMkLst>
        <pc:spChg chg="add mod">
          <ac:chgData name="Inne Schilders" userId="90abce42-77a7-4a1c-aae5-262509ca7e75" providerId="ADAL" clId="{C383BFF1-4BE1-4FED-AC27-B1C2FB10860F}" dt="2023-07-11T08:51:37.600" v="2777" actId="1076"/>
          <ac:spMkLst>
            <pc:docMk/>
            <pc:sldMk cId="72753793" sldId="322"/>
            <ac:spMk id="3" creationId="{BB05BCD3-D324-E4E4-E69F-CA13C3B51B93}"/>
          </ac:spMkLst>
        </pc:spChg>
        <pc:spChg chg="mod">
          <ac:chgData name="Inne Schilders" userId="90abce42-77a7-4a1c-aae5-262509ca7e75" providerId="ADAL" clId="{C383BFF1-4BE1-4FED-AC27-B1C2FB10860F}" dt="2023-06-27T08:02:13.792" v="1995" actId="20577"/>
          <ac:spMkLst>
            <pc:docMk/>
            <pc:sldMk cId="72753793" sldId="322"/>
            <ac:spMk id="5" creationId="{C45AABC1-5E46-2AB3-B6AA-CA1DC5ABE81D}"/>
          </ac:spMkLst>
        </pc:spChg>
        <pc:spChg chg="mod">
          <ac:chgData name="Inne Schilders" userId="90abce42-77a7-4a1c-aae5-262509ca7e75" providerId="ADAL" clId="{C383BFF1-4BE1-4FED-AC27-B1C2FB10860F}" dt="2023-07-11T08:51:34.322" v="2776" actId="1076"/>
          <ac:spMkLst>
            <pc:docMk/>
            <pc:sldMk cId="72753793" sldId="322"/>
            <ac:spMk id="6" creationId="{30444D58-55C7-1ED0-9342-A8F819E9598E}"/>
          </ac:spMkLst>
        </pc:spChg>
        <pc:spChg chg="del mod">
          <ac:chgData name="Inne Schilders" userId="90abce42-77a7-4a1c-aae5-262509ca7e75" providerId="ADAL" clId="{C383BFF1-4BE1-4FED-AC27-B1C2FB10860F}" dt="2023-07-07T14:11:05.170" v="2609" actId="478"/>
          <ac:spMkLst>
            <pc:docMk/>
            <pc:sldMk cId="72753793" sldId="322"/>
            <ac:spMk id="11" creationId="{3F26DA71-2360-F857-51FE-2926A4E00CB9}"/>
          </ac:spMkLst>
        </pc:spChg>
        <pc:picChg chg="add mod">
          <ac:chgData name="Inne Schilders" userId="90abce42-77a7-4a1c-aae5-262509ca7e75" providerId="ADAL" clId="{C383BFF1-4BE1-4FED-AC27-B1C2FB10860F}" dt="2023-06-27T08:02:08.283" v="1993" actId="1076"/>
          <ac:picMkLst>
            <pc:docMk/>
            <pc:sldMk cId="72753793" sldId="322"/>
            <ac:picMk id="2" creationId="{51D19F5B-CA38-A4BE-0F38-B2FAD4E119D8}"/>
          </ac:picMkLst>
        </pc:picChg>
        <pc:picChg chg="del">
          <ac:chgData name="Inne Schilders" userId="90abce42-77a7-4a1c-aae5-262509ca7e75" providerId="ADAL" clId="{C383BFF1-4BE1-4FED-AC27-B1C2FB10860F}" dt="2023-06-27T08:02:03.559" v="1991" actId="478"/>
          <ac:picMkLst>
            <pc:docMk/>
            <pc:sldMk cId="72753793" sldId="322"/>
            <ac:picMk id="3" creationId="{40704A68-A478-5D7D-7529-0450E03727B7}"/>
          </ac:picMkLst>
        </pc:picChg>
      </pc:sldChg>
      <pc:sldChg chg="addSp delSp modSp add mod">
        <pc:chgData name="Inne Schilders" userId="90abce42-77a7-4a1c-aae5-262509ca7e75" providerId="ADAL" clId="{C383BFF1-4BE1-4FED-AC27-B1C2FB10860F}" dt="2023-07-11T08:52:09.915" v="2782" actId="114"/>
        <pc:sldMkLst>
          <pc:docMk/>
          <pc:sldMk cId="3862645296" sldId="323"/>
        </pc:sldMkLst>
        <pc:spChg chg="mod">
          <ac:chgData name="Inne Schilders" userId="90abce42-77a7-4a1c-aae5-262509ca7e75" providerId="ADAL" clId="{C383BFF1-4BE1-4FED-AC27-B1C2FB10860F}" dt="2023-06-27T08:08:58.599" v="2131" actId="20577"/>
          <ac:spMkLst>
            <pc:docMk/>
            <pc:sldMk cId="3862645296" sldId="323"/>
            <ac:spMk id="2" creationId="{9FA2379D-11F3-890E-23BD-CF1A0FD368E7}"/>
          </ac:spMkLst>
        </pc:spChg>
        <pc:spChg chg="add del mod">
          <ac:chgData name="Inne Schilders" userId="90abce42-77a7-4a1c-aae5-262509ca7e75" providerId="ADAL" clId="{C383BFF1-4BE1-4FED-AC27-B1C2FB10860F}" dt="2023-07-07T14:03:00.541" v="2563" actId="478"/>
          <ac:spMkLst>
            <pc:docMk/>
            <pc:sldMk cId="3862645296" sldId="323"/>
            <ac:spMk id="3" creationId="{55077A90-84B2-3229-5C98-AA37855ADD9D}"/>
          </ac:spMkLst>
        </pc:spChg>
        <pc:spChg chg="add mod">
          <ac:chgData name="Inne Schilders" userId="90abce42-77a7-4a1c-aae5-262509ca7e75" providerId="ADAL" clId="{C383BFF1-4BE1-4FED-AC27-B1C2FB10860F}" dt="2023-07-07T14:03:01.120" v="2564"/>
          <ac:spMkLst>
            <pc:docMk/>
            <pc:sldMk cId="3862645296" sldId="323"/>
            <ac:spMk id="5" creationId="{46CA8B30-D5F9-0E30-E945-28002295A05E}"/>
          </ac:spMkLst>
        </pc:spChg>
        <pc:spChg chg="mod">
          <ac:chgData name="Inne Schilders" userId="90abce42-77a7-4a1c-aae5-262509ca7e75" providerId="ADAL" clId="{C383BFF1-4BE1-4FED-AC27-B1C2FB10860F}" dt="2023-07-11T08:52:09.915" v="2782" actId="114"/>
          <ac:spMkLst>
            <pc:docMk/>
            <pc:sldMk cId="3862645296" sldId="323"/>
            <ac:spMk id="6" creationId="{30444D58-55C7-1ED0-9342-A8F819E9598E}"/>
          </ac:spMkLst>
        </pc:spChg>
        <pc:spChg chg="del">
          <ac:chgData name="Inne Schilders" userId="90abce42-77a7-4a1c-aae5-262509ca7e75" providerId="ADAL" clId="{C383BFF1-4BE1-4FED-AC27-B1C2FB10860F}" dt="2023-07-07T12:25:24.629" v="2512" actId="478"/>
          <ac:spMkLst>
            <pc:docMk/>
            <pc:sldMk cId="3862645296" sldId="323"/>
            <ac:spMk id="10" creationId="{F428F7AF-6C50-D99B-C7B4-5210487909B4}"/>
          </ac:spMkLst>
        </pc:spChg>
        <pc:picChg chg="del">
          <ac:chgData name="Inne Schilders" userId="90abce42-77a7-4a1c-aae5-262509ca7e75" providerId="ADAL" clId="{C383BFF1-4BE1-4FED-AC27-B1C2FB10860F}" dt="2023-06-27T08:06:42.398" v="2096" actId="478"/>
          <ac:picMkLst>
            <pc:docMk/>
            <pc:sldMk cId="3862645296" sldId="323"/>
            <ac:picMk id="3" creationId="{5402F472-E030-4CD5-B972-D1479086121C}"/>
          </ac:picMkLst>
        </pc:picChg>
        <pc:picChg chg="add mod">
          <ac:chgData name="Inne Schilders" userId="90abce42-77a7-4a1c-aae5-262509ca7e75" providerId="ADAL" clId="{C383BFF1-4BE1-4FED-AC27-B1C2FB10860F}" dt="2023-06-27T08:06:55.731" v="2102" actId="1076"/>
          <ac:picMkLst>
            <pc:docMk/>
            <pc:sldMk cId="3862645296" sldId="323"/>
            <ac:picMk id="4" creationId="{13ADD1F9-7FD3-45AB-9E49-570634C7CD02}"/>
          </ac:picMkLst>
        </pc:picChg>
      </pc:sldChg>
      <pc:sldChg chg="addSp delSp modSp add mod ord">
        <pc:chgData name="Inne Schilders" userId="90abce42-77a7-4a1c-aae5-262509ca7e75" providerId="ADAL" clId="{C383BFF1-4BE1-4FED-AC27-B1C2FB10860F}" dt="2023-07-11T08:51:44.764" v="2778" actId="114"/>
        <pc:sldMkLst>
          <pc:docMk/>
          <pc:sldMk cId="1344646091" sldId="324"/>
        </pc:sldMkLst>
        <pc:spChg chg="mod">
          <ac:chgData name="Inne Schilders" userId="90abce42-77a7-4a1c-aae5-262509ca7e75" providerId="ADAL" clId="{C383BFF1-4BE1-4FED-AC27-B1C2FB10860F}" dt="2023-06-27T08:08:51.627" v="2125" actId="20577"/>
          <ac:spMkLst>
            <pc:docMk/>
            <pc:sldMk cId="1344646091" sldId="324"/>
            <ac:spMk id="2" creationId="{9FA2379D-11F3-890E-23BD-CF1A0FD368E7}"/>
          </ac:spMkLst>
        </pc:spChg>
        <pc:spChg chg="add del mod">
          <ac:chgData name="Inne Schilders" userId="90abce42-77a7-4a1c-aae5-262509ca7e75" providerId="ADAL" clId="{C383BFF1-4BE1-4FED-AC27-B1C2FB10860F}" dt="2023-07-07T14:02:56.327" v="2561" actId="478"/>
          <ac:spMkLst>
            <pc:docMk/>
            <pc:sldMk cId="1344646091" sldId="324"/>
            <ac:spMk id="3" creationId="{ADF1EA57-A118-56DF-68FA-FA3D50D31AEB}"/>
          </ac:spMkLst>
        </pc:spChg>
        <pc:spChg chg="add mod">
          <ac:chgData name="Inne Schilders" userId="90abce42-77a7-4a1c-aae5-262509ca7e75" providerId="ADAL" clId="{C383BFF1-4BE1-4FED-AC27-B1C2FB10860F}" dt="2023-07-07T14:02:56.975" v="2562"/>
          <ac:spMkLst>
            <pc:docMk/>
            <pc:sldMk cId="1344646091" sldId="324"/>
            <ac:spMk id="5" creationId="{39512A28-EB37-D768-E7A2-68A278E30E08}"/>
          </ac:spMkLst>
        </pc:spChg>
        <pc:spChg chg="mod">
          <ac:chgData name="Inne Schilders" userId="90abce42-77a7-4a1c-aae5-262509ca7e75" providerId="ADAL" clId="{C383BFF1-4BE1-4FED-AC27-B1C2FB10860F}" dt="2023-07-11T08:51:44.764" v="2778" actId="114"/>
          <ac:spMkLst>
            <pc:docMk/>
            <pc:sldMk cId="1344646091" sldId="324"/>
            <ac:spMk id="6" creationId="{30444D58-55C7-1ED0-9342-A8F819E9598E}"/>
          </ac:spMkLst>
        </pc:spChg>
        <pc:spChg chg="del">
          <ac:chgData name="Inne Schilders" userId="90abce42-77a7-4a1c-aae5-262509ca7e75" providerId="ADAL" clId="{C383BFF1-4BE1-4FED-AC27-B1C2FB10860F}" dt="2023-07-07T12:25:19.231" v="2510" actId="478"/>
          <ac:spMkLst>
            <pc:docMk/>
            <pc:sldMk cId="1344646091" sldId="324"/>
            <ac:spMk id="10" creationId="{F428F7AF-6C50-D99B-C7B4-5210487909B4}"/>
          </ac:spMkLst>
        </pc:spChg>
        <pc:picChg chg="del">
          <ac:chgData name="Inne Schilders" userId="90abce42-77a7-4a1c-aae5-262509ca7e75" providerId="ADAL" clId="{C383BFF1-4BE1-4FED-AC27-B1C2FB10860F}" dt="2023-06-27T08:03:59.680" v="2048" actId="478"/>
          <ac:picMkLst>
            <pc:docMk/>
            <pc:sldMk cId="1344646091" sldId="324"/>
            <ac:picMk id="3" creationId="{5402F472-E030-4CD5-B972-D1479086121C}"/>
          </ac:picMkLst>
        </pc:picChg>
        <pc:picChg chg="add mod">
          <ac:chgData name="Inne Schilders" userId="90abce42-77a7-4a1c-aae5-262509ca7e75" providerId="ADAL" clId="{C383BFF1-4BE1-4FED-AC27-B1C2FB10860F}" dt="2023-06-27T08:04:06.780" v="2052" actId="1076"/>
          <ac:picMkLst>
            <pc:docMk/>
            <pc:sldMk cId="1344646091" sldId="324"/>
            <ac:picMk id="4" creationId="{A6E5611C-0FB3-4DFD-9C3F-775374A7FA82}"/>
          </ac:picMkLst>
        </pc:picChg>
      </pc:sldChg>
      <pc:sldChg chg="addSp delSp modSp add mod">
        <pc:chgData name="Inne Schilders" userId="90abce42-77a7-4a1c-aae5-262509ca7e75" providerId="ADAL" clId="{C383BFF1-4BE1-4FED-AC27-B1C2FB10860F}" dt="2023-07-11T08:52:23.019" v="2786" actId="1076"/>
        <pc:sldMkLst>
          <pc:docMk/>
          <pc:sldMk cId="576042824" sldId="325"/>
        </pc:sldMkLst>
        <pc:spChg chg="add mod">
          <ac:chgData name="Inne Schilders" userId="90abce42-77a7-4a1c-aae5-262509ca7e75" providerId="ADAL" clId="{C383BFF1-4BE1-4FED-AC27-B1C2FB10860F}" dt="2023-07-07T14:11:13.757" v="2614"/>
          <ac:spMkLst>
            <pc:docMk/>
            <pc:sldMk cId="576042824" sldId="325"/>
            <ac:spMk id="2" creationId="{68EA962F-AA62-4F57-DE20-D31BCA8A98DB}"/>
          </ac:spMkLst>
        </pc:spChg>
        <pc:spChg chg="mod">
          <ac:chgData name="Inne Schilders" userId="90abce42-77a7-4a1c-aae5-262509ca7e75" providerId="ADAL" clId="{C383BFF1-4BE1-4FED-AC27-B1C2FB10860F}" dt="2023-06-27T08:07:46.297" v="2114" actId="20577"/>
          <ac:spMkLst>
            <pc:docMk/>
            <pc:sldMk cId="576042824" sldId="325"/>
            <ac:spMk id="5" creationId="{C45AABC1-5E46-2AB3-B6AA-CA1DC5ABE81D}"/>
          </ac:spMkLst>
        </pc:spChg>
        <pc:spChg chg="mod">
          <ac:chgData name="Inne Schilders" userId="90abce42-77a7-4a1c-aae5-262509ca7e75" providerId="ADAL" clId="{C383BFF1-4BE1-4FED-AC27-B1C2FB10860F}" dt="2023-07-11T08:52:23.019" v="2786" actId="1076"/>
          <ac:spMkLst>
            <pc:docMk/>
            <pc:sldMk cId="576042824" sldId="325"/>
            <ac:spMk id="6" creationId="{30444D58-55C7-1ED0-9342-A8F819E9598E}"/>
          </ac:spMkLst>
        </pc:spChg>
        <pc:spChg chg="del mod">
          <ac:chgData name="Inne Schilders" userId="90abce42-77a7-4a1c-aae5-262509ca7e75" providerId="ADAL" clId="{C383BFF1-4BE1-4FED-AC27-B1C2FB10860F}" dt="2023-07-07T14:11:13.187" v="2613" actId="478"/>
          <ac:spMkLst>
            <pc:docMk/>
            <pc:sldMk cId="576042824" sldId="325"/>
            <ac:spMk id="11" creationId="{3F26DA71-2360-F857-51FE-2926A4E00CB9}"/>
          </ac:spMkLst>
        </pc:spChg>
        <pc:picChg chg="del">
          <ac:chgData name="Inne Schilders" userId="90abce42-77a7-4a1c-aae5-262509ca7e75" providerId="ADAL" clId="{C383BFF1-4BE1-4FED-AC27-B1C2FB10860F}" dt="2023-06-27T08:06:57.921" v="2103" actId="478"/>
          <ac:picMkLst>
            <pc:docMk/>
            <pc:sldMk cId="576042824" sldId="325"/>
            <ac:picMk id="2" creationId="{51D19F5B-CA38-A4BE-0F38-B2FAD4E119D8}"/>
          </ac:picMkLst>
        </pc:picChg>
        <pc:picChg chg="add mod">
          <ac:chgData name="Inne Schilders" userId="90abce42-77a7-4a1c-aae5-262509ca7e75" providerId="ADAL" clId="{C383BFF1-4BE1-4FED-AC27-B1C2FB10860F}" dt="2023-07-11T08:52:20.063" v="2785" actId="1076"/>
          <ac:picMkLst>
            <pc:docMk/>
            <pc:sldMk cId="576042824" sldId="325"/>
            <ac:picMk id="3" creationId="{13ADD1F9-7FD3-45AB-9E49-570634C7CD02}"/>
          </ac:picMkLst>
        </pc:picChg>
      </pc:sldChg>
      <pc:sldChg chg="addSp delSp modSp add mod ord">
        <pc:chgData name="Inne Schilders" userId="90abce42-77a7-4a1c-aae5-262509ca7e75" providerId="ADAL" clId="{C383BFF1-4BE1-4FED-AC27-B1C2FB10860F}" dt="2023-07-11T08:52:02.969" v="2781" actId="1076"/>
        <pc:sldMkLst>
          <pc:docMk/>
          <pc:sldMk cId="1773519442" sldId="326"/>
        </pc:sldMkLst>
        <pc:spChg chg="add mod">
          <ac:chgData name="Inne Schilders" userId="90abce42-77a7-4a1c-aae5-262509ca7e75" providerId="ADAL" clId="{C383BFF1-4BE1-4FED-AC27-B1C2FB10860F}" dt="2023-07-07T14:11:09.830" v="2612"/>
          <ac:spMkLst>
            <pc:docMk/>
            <pc:sldMk cId="1773519442" sldId="326"/>
            <ac:spMk id="2" creationId="{07572B5C-124C-50F7-43C5-FC8CB208B209}"/>
          </ac:spMkLst>
        </pc:spChg>
        <pc:spChg chg="mod">
          <ac:chgData name="Inne Schilders" userId="90abce42-77a7-4a1c-aae5-262509ca7e75" providerId="ADAL" clId="{C383BFF1-4BE1-4FED-AC27-B1C2FB10860F}" dt="2023-07-07T12:22:15.187" v="2480" actId="207"/>
          <ac:spMkLst>
            <pc:docMk/>
            <pc:sldMk cId="1773519442" sldId="326"/>
            <ac:spMk id="5" creationId="{C45AABC1-5E46-2AB3-B6AA-CA1DC5ABE81D}"/>
          </ac:spMkLst>
        </pc:spChg>
        <pc:spChg chg="mod">
          <ac:chgData name="Inne Schilders" userId="90abce42-77a7-4a1c-aae5-262509ca7e75" providerId="ADAL" clId="{C383BFF1-4BE1-4FED-AC27-B1C2FB10860F}" dt="2023-07-11T08:52:02.969" v="2781" actId="1076"/>
          <ac:spMkLst>
            <pc:docMk/>
            <pc:sldMk cId="1773519442" sldId="326"/>
            <ac:spMk id="6" creationId="{30444D58-55C7-1ED0-9342-A8F819E9598E}"/>
          </ac:spMkLst>
        </pc:spChg>
        <pc:spChg chg="del mod">
          <ac:chgData name="Inne Schilders" userId="90abce42-77a7-4a1c-aae5-262509ca7e75" providerId="ADAL" clId="{C383BFF1-4BE1-4FED-AC27-B1C2FB10860F}" dt="2023-07-07T14:11:09.267" v="2611" actId="478"/>
          <ac:spMkLst>
            <pc:docMk/>
            <pc:sldMk cId="1773519442" sldId="326"/>
            <ac:spMk id="11" creationId="{3F26DA71-2360-F857-51FE-2926A4E00CB9}"/>
          </ac:spMkLst>
        </pc:spChg>
        <pc:picChg chg="del">
          <ac:chgData name="Inne Schilders" userId="90abce42-77a7-4a1c-aae5-262509ca7e75" providerId="ADAL" clId="{C383BFF1-4BE1-4FED-AC27-B1C2FB10860F}" dt="2023-06-27T08:04:48.538" v="2055" actId="478"/>
          <ac:picMkLst>
            <pc:docMk/>
            <pc:sldMk cId="1773519442" sldId="326"/>
            <ac:picMk id="2" creationId="{51D19F5B-CA38-A4BE-0F38-B2FAD4E119D8}"/>
          </ac:picMkLst>
        </pc:picChg>
        <pc:picChg chg="add mod">
          <ac:chgData name="Inne Schilders" userId="90abce42-77a7-4a1c-aae5-262509ca7e75" providerId="ADAL" clId="{C383BFF1-4BE1-4FED-AC27-B1C2FB10860F}" dt="2023-06-27T08:04:54.225" v="2057" actId="1076"/>
          <ac:picMkLst>
            <pc:docMk/>
            <pc:sldMk cId="1773519442" sldId="326"/>
            <ac:picMk id="3" creationId="{1606DE68-62BD-9A03-D5E3-4DC1469C0612}"/>
          </ac:picMkLst>
        </pc:picChg>
      </pc:sldChg>
      <pc:sldChg chg="modSp add mod">
        <pc:chgData name="Inne Schilders" userId="90abce42-77a7-4a1c-aae5-262509ca7e75" providerId="ADAL" clId="{C383BFF1-4BE1-4FED-AC27-B1C2FB10860F}" dt="2023-07-07T14:07:45.139" v="2581" actId="207"/>
        <pc:sldMkLst>
          <pc:docMk/>
          <pc:sldMk cId="1959336001" sldId="327"/>
        </pc:sldMkLst>
        <pc:spChg chg="mod">
          <ac:chgData name="Inne Schilders" userId="90abce42-77a7-4a1c-aae5-262509ca7e75" providerId="ADAL" clId="{C383BFF1-4BE1-4FED-AC27-B1C2FB10860F}" dt="2023-07-07T14:07:08.326" v="2580" actId="207"/>
          <ac:spMkLst>
            <pc:docMk/>
            <pc:sldMk cId="1959336001" sldId="327"/>
            <ac:spMk id="3" creationId="{41282253-0C87-8B42-93EF-BDDD8EF89FC7}"/>
          </ac:spMkLst>
        </pc:spChg>
        <pc:spChg chg="mod">
          <ac:chgData name="Inne Schilders" userId="90abce42-77a7-4a1c-aae5-262509ca7e75" providerId="ADAL" clId="{C383BFF1-4BE1-4FED-AC27-B1C2FB10860F}" dt="2023-06-27T08:09:13.998" v="2146" actId="20577"/>
          <ac:spMkLst>
            <pc:docMk/>
            <pc:sldMk cId="1959336001" sldId="327"/>
            <ac:spMk id="4" creationId="{7776F9B0-9E41-3076-E2D7-43BBED1EFBB7}"/>
          </ac:spMkLst>
        </pc:spChg>
        <pc:spChg chg="mod">
          <ac:chgData name="Inne Schilders" userId="90abce42-77a7-4a1c-aae5-262509ca7e75" providerId="ADAL" clId="{C383BFF1-4BE1-4FED-AC27-B1C2FB10860F}" dt="2023-07-07T14:07:45.139" v="2581" actId="207"/>
          <ac:spMkLst>
            <pc:docMk/>
            <pc:sldMk cId="1959336001" sldId="327"/>
            <ac:spMk id="5" creationId="{03666D89-76BE-78FD-A582-DAF2D5D24A5C}"/>
          </ac:spMkLst>
        </pc:spChg>
      </pc:sldChg>
      <pc:sldChg chg="addSp delSp modSp add mod">
        <pc:chgData name="Inne Schilders" userId="90abce42-77a7-4a1c-aae5-262509ca7e75" providerId="ADAL" clId="{C383BFF1-4BE1-4FED-AC27-B1C2FB10860F}" dt="2023-07-11T08:52:28.733" v="2787" actId="114"/>
        <pc:sldMkLst>
          <pc:docMk/>
          <pc:sldMk cId="3728633872" sldId="328"/>
        </pc:sldMkLst>
        <pc:spChg chg="mod">
          <ac:chgData name="Inne Schilders" userId="90abce42-77a7-4a1c-aae5-262509ca7e75" providerId="ADAL" clId="{C383BFF1-4BE1-4FED-AC27-B1C2FB10860F}" dt="2023-06-27T08:10:22.833" v="2167" actId="20577"/>
          <ac:spMkLst>
            <pc:docMk/>
            <pc:sldMk cId="3728633872" sldId="328"/>
            <ac:spMk id="2" creationId="{9FA2379D-11F3-890E-23BD-CF1A0FD368E7}"/>
          </ac:spMkLst>
        </pc:spChg>
        <pc:spChg chg="add del mod">
          <ac:chgData name="Inne Schilders" userId="90abce42-77a7-4a1c-aae5-262509ca7e75" providerId="ADAL" clId="{C383BFF1-4BE1-4FED-AC27-B1C2FB10860F}" dt="2023-07-07T14:03:04.726" v="2565" actId="478"/>
          <ac:spMkLst>
            <pc:docMk/>
            <pc:sldMk cId="3728633872" sldId="328"/>
            <ac:spMk id="4" creationId="{CDFA577B-7C9E-494D-E6C0-C7DC2254F8DD}"/>
          </ac:spMkLst>
        </pc:spChg>
        <pc:spChg chg="add mod">
          <ac:chgData name="Inne Schilders" userId="90abce42-77a7-4a1c-aae5-262509ca7e75" providerId="ADAL" clId="{C383BFF1-4BE1-4FED-AC27-B1C2FB10860F}" dt="2023-07-07T14:03:05.249" v="2566"/>
          <ac:spMkLst>
            <pc:docMk/>
            <pc:sldMk cId="3728633872" sldId="328"/>
            <ac:spMk id="5" creationId="{046E2F88-5FC5-3468-D74A-58A4FD608DA0}"/>
          </ac:spMkLst>
        </pc:spChg>
        <pc:spChg chg="mod">
          <ac:chgData name="Inne Schilders" userId="90abce42-77a7-4a1c-aae5-262509ca7e75" providerId="ADAL" clId="{C383BFF1-4BE1-4FED-AC27-B1C2FB10860F}" dt="2023-07-11T08:52:28.733" v="2787" actId="114"/>
          <ac:spMkLst>
            <pc:docMk/>
            <pc:sldMk cId="3728633872" sldId="328"/>
            <ac:spMk id="6" creationId="{30444D58-55C7-1ED0-9342-A8F819E9598E}"/>
          </ac:spMkLst>
        </pc:spChg>
        <pc:spChg chg="del">
          <ac:chgData name="Inne Schilders" userId="90abce42-77a7-4a1c-aae5-262509ca7e75" providerId="ADAL" clId="{C383BFF1-4BE1-4FED-AC27-B1C2FB10860F}" dt="2023-07-07T12:25:30.325" v="2514" actId="478"/>
          <ac:spMkLst>
            <pc:docMk/>
            <pc:sldMk cId="3728633872" sldId="328"/>
            <ac:spMk id="10" creationId="{F428F7AF-6C50-D99B-C7B4-5210487909B4}"/>
          </ac:spMkLst>
        </pc:spChg>
        <pc:picChg chg="add mod">
          <ac:chgData name="Inne Schilders" userId="90abce42-77a7-4a1c-aae5-262509ca7e75" providerId="ADAL" clId="{C383BFF1-4BE1-4FED-AC27-B1C2FB10860F}" dt="2023-06-27T08:12:35.655" v="2196" actId="1076"/>
          <ac:picMkLst>
            <pc:docMk/>
            <pc:sldMk cId="3728633872" sldId="328"/>
            <ac:picMk id="3" creationId="{D9A18A1B-5884-4901-BC17-1A8AD69876D8}"/>
          </ac:picMkLst>
        </pc:picChg>
        <pc:picChg chg="del">
          <ac:chgData name="Inne Schilders" userId="90abce42-77a7-4a1c-aae5-262509ca7e75" providerId="ADAL" clId="{C383BFF1-4BE1-4FED-AC27-B1C2FB10860F}" dt="2023-06-27T08:10:38.175" v="2174" actId="478"/>
          <ac:picMkLst>
            <pc:docMk/>
            <pc:sldMk cId="3728633872" sldId="328"/>
            <ac:picMk id="4" creationId="{13ADD1F9-7FD3-45AB-9E49-570634C7CD02}"/>
          </ac:picMkLst>
        </pc:picChg>
      </pc:sldChg>
      <pc:sldChg chg="addSp delSp modSp add del mod">
        <pc:chgData name="Inne Schilders" userId="90abce42-77a7-4a1c-aae5-262509ca7e75" providerId="ADAL" clId="{C383BFF1-4BE1-4FED-AC27-B1C2FB10860F}" dt="2023-07-11T08:52:55.449" v="2792" actId="114"/>
        <pc:sldMkLst>
          <pc:docMk/>
          <pc:sldMk cId="2663945143" sldId="329"/>
        </pc:sldMkLst>
        <pc:spChg chg="mod">
          <ac:chgData name="Inne Schilders" userId="90abce42-77a7-4a1c-aae5-262509ca7e75" providerId="ADAL" clId="{C383BFF1-4BE1-4FED-AC27-B1C2FB10860F}" dt="2023-06-27T08:10:27.560" v="2173" actId="20577"/>
          <ac:spMkLst>
            <pc:docMk/>
            <pc:sldMk cId="2663945143" sldId="329"/>
            <ac:spMk id="2" creationId="{9FA2379D-11F3-890E-23BD-CF1A0FD368E7}"/>
          </ac:spMkLst>
        </pc:spChg>
        <pc:spChg chg="add del mod">
          <ac:chgData name="Inne Schilders" userId="90abce42-77a7-4a1c-aae5-262509ca7e75" providerId="ADAL" clId="{C383BFF1-4BE1-4FED-AC27-B1C2FB10860F}" dt="2023-07-07T14:03:08.858" v="2567" actId="478"/>
          <ac:spMkLst>
            <pc:docMk/>
            <pc:sldMk cId="2663945143" sldId="329"/>
            <ac:spMk id="4" creationId="{5DA12F7E-0720-9A26-35E8-08455EBEC26B}"/>
          </ac:spMkLst>
        </pc:spChg>
        <pc:spChg chg="add mod">
          <ac:chgData name="Inne Schilders" userId="90abce42-77a7-4a1c-aae5-262509ca7e75" providerId="ADAL" clId="{C383BFF1-4BE1-4FED-AC27-B1C2FB10860F}" dt="2023-07-07T14:03:09.421" v="2568"/>
          <ac:spMkLst>
            <pc:docMk/>
            <pc:sldMk cId="2663945143" sldId="329"/>
            <ac:spMk id="5" creationId="{9BA88148-0DD4-3F1B-F2CC-1316D3737E16}"/>
          </ac:spMkLst>
        </pc:spChg>
        <pc:spChg chg="mod">
          <ac:chgData name="Inne Schilders" userId="90abce42-77a7-4a1c-aae5-262509ca7e75" providerId="ADAL" clId="{C383BFF1-4BE1-4FED-AC27-B1C2FB10860F}" dt="2023-07-11T08:52:55.449" v="2792" actId="114"/>
          <ac:spMkLst>
            <pc:docMk/>
            <pc:sldMk cId="2663945143" sldId="329"/>
            <ac:spMk id="6" creationId="{30444D58-55C7-1ED0-9342-A8F819E9598E}"/>
          </ac:spMkLst>
        </pc:spChg>
        <pc:spChg chg="del">
          <ac:chgData name="Inne Schilders" userId="90abce42-77a7-4a1c-aae5-262509ca7e75" providerId="ADAL" clId="{C383BFF1-4BE1-4FED-AC27-B1C2FB10860F}" dt="2023-07-07T12:25:35.124" v="2516" actId="478"/>
          <ac:spMkLst>
            <pc:docMk/>
            <pc:sldMk cId="2663945143" sldId="329"/>
            <ac:spMk id="10" creationId="{F428F7AF-6C50-D99B-C7B4-5210487909B4}"/>
          </ac:spMkLst>
        </pc:spChg>
        <pc:picChg chg="add mod">
          <ac:chgData name="Inne Schilders" userId="90abce42-77a7-4a1c-aae5-262509ca7e75" providerId="ADAL" clId="{C383BFF1-4BE1-4FED-AC27-B1C2FB10860F}" dt="2023-06-27T08:13:35.455" v="2211" actId="1076"/>
          <ac:picMkLst>
            <pc:docMk/>
            <pc:sldMk cId="2663945143" sldId="329"/>
            <ac:picMk id="3" creationId="{4639EE1F-6CAE-4FC3-B68B-454A2FAA53D6}"/>
          </ac:picMkLst>
        </pc:picChg>
        <pc:picChg chg="del">
          <ac:chgData name="Inne Schilders" userId="90abce42-77a7-4a1c-aae5-262509ca7e75" providerId="ADAL" clId="{C383BFF1-4BE1-4FED-AC27-B1C2FB10860F}" dt="2023-06-27T08:13:28.459" v="2207" actId="478"/>
          <ac:picMkLst>
            <pc:docMk/>
            <pc:sldMk cId="2663945143" sldId="329"/>
            <ac:picMk id="4" creationId="{13ADD1F9-7FD3-45AB-9E49-570634C7CD02}"/>
          </ac:picMkLst>
        </pc:picChg>
      </pc:sldChg>
      <pc:sldChg chg="addSp delSp modSp add del mod modClrScheme chgLayout">
        <pc:chgData name="Inne Schilders" userId="90abce42-77a7-4a1c-aae5-262509ca7e75" providerId="ADAL" clId="{C383BFF1-4BE1-4FED-AC27-B1C2FB10860F}" dt="2023-06-27T08:12:15.713" v="2194" actId="47"/>
        <pc:sldMkLst>
          <pc:docMk/>
          <pc:sldMk cId="1295329619" sldId="330"/>
        </pc:sldMkLst>
        <pc:spChg chg="mod">
          <ac:chgData name="Inne Schilders" userId="90abce42-77a7-4a1c-aae5-262509ca7e75" providerId="ADAL" clId="{C383BFF1-4BE1-4FED-AC27-B1C2FB10860F}" dt="2023-06-27T08:11:47.494" v="2189" actId="26606"/>
          <ac:spMkLst>
            <pc:docMk/>
            <pc:sldMk cId="1295329619" sldId="330"/>
            <ac:spMk id="5" creationId="{C45AABC1-5E46-2AB3-B6AA-CA1DC5ABE81D}"/>
          </ac:spMkLst>
        </pc:spChg>
        <pc:spChg chg="mod ord">
          <ac:chgData name="Inne Schilders" userId="90abce42-77a7-4a1c-aae5-262509ca7e75" providerId="ADAL" clId="{C383BFF1-4BE1-4FED-AC27-B1C2FB10860F}" dt="2023-06-27T08:11:47.494" v="2189" actId="26606"/>
          <ac:spMkLst>
            <pc:docMk/>
            <pc:sldMk cId="1295329619" sldId="330"/>
            <ac:spMk id="6" creationId="{30444D58-55C7-1ED0-9342-A8F819E9598E}"/>
          </ac:spMkLst>
        </pc:spChg>
        <pc:spChg chg="mod ord">
          <ac:chgData name="Inne Schilders" userId="90abce42-77a7-4a1c-aae5-262509ca7e75" providerId="ADAL" clId="{C383BFF1-4BE1-4FED-AC27-B1C2FB10860F}" dt="2023-06-27T08:11:47.494" v="2189" actId="26606"/>
          <ac:spMkLst>
            <pc:docMk/>
            <pc:sldMk cId="1295329619" sldId="330"/>
            <ac:spMk id="11" creationId="{3F26DA71-2360-F857-51FE-2926A4E00CB9}"/>
          </ac:spMkLst>
        </pc:spChg>
        <pc:spChg chg="add mod">
          <ac:chgData name="Inne Schilders" userId="90abce42-77a7-4a1c-aae5-262509ca7e75" providerId="ADAL" clId="{C383BFF1-4BE1-4FED-AC27-B1C2FB10860F}" dt="2023-06-27T08:11:47.494" v="2189" actId="26606"/>
          <ac:spMkLst>
            <pc:docMk/>
            <pc:sldMk cId="1295329619" sldId="330"/>
            <ac:spMk id="16" creationId="{D66639F6-F7E1-F376-5D77-052950649703}"/>
          </ac:spMkLst>
        </pc:spChg>
        <pc:picChg chg="add del mod">
          <ac:chgData name="Inne Schilders" userId="90abce42-77a7-4a1c-aae5-262509ca7e75" providerId="ADAL" clId="{C383BFF1-4BE1-4FED-AC27-B1C2FB10860F}" dt="2023-06-27T08:11:59.453" v="2191"/>
          <ac:picMkLst>
            <pc:docMk/>
            <pc:sldMk cId="1295329619" sldId="330"/>
            <ac:picMk id="2" creationId="{EC88D641-F7AF-EAE5-5FC3-66B92CA0DA7F}"/>
          </ac:picMkLst>
        </pc:picChg>
        <pc:picChg chg="add del">
          <ac:chgData name="Inne Schilders" userId="90abce42-77a7-4a1c-aae5-262509ca7e75" providerId="ADAL" clId="{C383BFF1-4BE1-4FED-AC27-B1C2FB10860F}" dt="2023-06-27T08:12:00.075" v="2192" actId="478"/>
          <ac:picMkLst>
            <pc:docMk/>
            <pc:sldMk cId="1295329619" sldId="330"/>
            <ac:picMk id="3" creationId="{13ADD1F9-7FD3-45AB-9E49-570634C7CD02}"/>
          </ac:picMkLst>
        </pc:picChg>
      </pc:sldChg>
      <pc:sldChg chg="addSp delSp modSp add mod">
        <pc:chgData name="Inne Schilders" userId="90abce42-77a7-4a1c-aae5-262509ca7e75" providerId="ADAL" clId="{C383BFF1-4BE1-4FED-AC27-B1C2FB10860F}" dt="2023-07-11T08:53:11.928" v="2798" actId="1076"/>
        <pc:sldMkLst>
          <pc:docMk/>
          <pc:sldMk cId="3642069007" sldId="331"/>
        </pc:sldMkLst>
        <pc:spChg chg="add mod">
          <ac:chgData name="Inne Schilders" userId="90abce42-77a7-4a1c-aae5-262509ca7e75" providerId="ADAL" clId="{C383BFF1-4BE1-4FED-AC27-B1C2FB10860F}" dt="2023-07-11T08:53:11.928" v="2798" actId="1076"/>
          <ac:spMkLst>
            <pc:docMk/>
            <pc:sldMk cId="3642069007" sldId="331"/>
            <ac:spMk id="3" creationId="{6EB26DBB-1A53-664A-456C-3FA405E3D2CD}"/>
          </ac:spMkLst>
        </pc:spChg>
        <pc:spChg chg="mod">
          <ac:chgData name="Inne Schilders" userId="90abce42-77a7-4a1c-aae5-262509ca7e75" providerId="ADAL" clId="{C383BFF1-4BE1-4FED-AC27-B1C2FB10860F}" dt="2023-07-11T08:53:08.922" v="2797" actId="27636"/>
          <ac:spMkLst>
            <pc:docMk/>
            <pc:sldMk cId="3642069007" sldId="331"/>
            <ac:spMk id="6" creationId="{30444D58-55C7-1ED0-9342-A8F819E9598E}"/>
          </ac:spMkLst>
        </pc:spChg>
        <pc:spChg chg="del mod">
          <ac:chgData name="Inne Schilders" userId="90abce42-77a7-4a1c-aae5-262509ca7e75" providerId="ADAL" clId="{C383BFF1-4BE1-4FED-AC27-B1C2FB10860F}" dt="2023-07-07T14:11:22.343" v="2617" actId="478"/>
          <ac:spMkLst>
            <pc:docMk/>
            <pc:sldMk cId="3642069007" sldId="331"/>
            <ac:spMk id="11" creationId="{3F26DA71-2360-F857-51FE-2926A4E00CB9}"/>
          </ac:spMkLst>
        </pc:spChg>
        <pc:picChg chg="add mod">
          <ac:chgData name="Inne Schilders" userId="90abce42-77a7-4a1c-aae5-262509ca7e75" providerId="ADAL" clId="{C383BFF1-4BE1-4FED-AC27-B1C2FB10860F}" dt="2023-06-27T08:14:19.679" v="2217" actId="1076"/>
          <ac:picMkLst>
            <pc:docMk/>
            <pc:sldMk cId="3642069007" sldId="331"/>
            <ac:picMk id="2" creationId="{EDD8380C-6B2F-F0BE-53B0-3A695E626A64}"/>
          </ac:picMkLst>
        </pc:picChg>
        <pc:picChg chg="del">
          <ac:chgData name="Inne Schilders" userId="90abce42-77a7-4a1c-aae5-262509ca7e75" providerId="ADAL" clId="{C383BFF1-4BE1-4FED-AC27-B1C2FB10860F}" dt="2023-06-27T08:14:15.657" v="2215" actId="478"/>
          <ac:picMkLst>
            <pc:docMk/>
            <pc:sldMk cId="3642069007" sldId="331"/>
            <ac:picMk id="3" creationId="{13ADD1F9-7FD3-45AB-9E49-570634C7CD02}"/>
          </ac:picMkLst>
        </pc:picChg>
      </pc:sldChg>
      <pc:sldChg chg="addSp delSp modSp add mod">
        <pc:chgData name="Inne Schilders" userId="90abce42-77a7-4a1c-aae5-262509ca7e75" providerId="ADAL" clId="{C383BFF1-4BE1-4FED-AC27-B1C2FB10860F}" dt="2023-07-11T08:52:49.589" v="2791" actId="1076"/>
        <pc:sldMkLst>
          <pc:docMk/>
          <pc:sldMk cId="2756506327" sldId="332"/>
        </pc:sldMkLst>
        <pc:spChg chg="add mod">
          <ac:chgData name="Inne Schilders" userId="90abce42-77a7-4a1c-aae5-262509ca7e75" providerId="ADAL" clId="{C383BFF1-4BE1-4FED-AC27-B1C2FB10860F}" dt="2023-07-07T14:11:18.331" v="2616"/>
          <ac:spMkLst>
            <pc:docMk/>
            <pc:sldMk cId="2756506327" sldId="332"/>
            <ac:spMk id="3" creationId="{11C889C8-46B0-B44A-1B8E-CA5BB63B5C17}"/>
          </ac:spMkLst>
        </pc:spChg>
        <pc:spChg chg="mod">
          <ac:chgData name="Inne Schilders" userId="90abce42-77a7-4a1c-aae5-262509ca7e75" providerId="ADAL" clId="{C383BFF1-4BE1-4FED-AC27-B1C2FB10860F}" dt="2023-06-27T08:12:54.916" v="2201" actId="20577"/>
          <ac:spMkLst>
            <pc:docMk/>
            <pc:sldMk cId="2756506327" sldId="332"/>
            <ac:spMk id="5" creationId="{C45AABC1-5E46-2AB3-B6AA-CA1DC5ABE81D}"/>
          </ac:spMkLst>
        </pc:spChg>
        <pc:spChg chg="mod">
          <ac:chgData name="Inne Schilders" userId="90abce42-77a7-4a1c-aae5-262509ca7e75" providerId="ADAL" clId="{C383BFF1-4BE1-4FED-AC27-B1C2FB10860F}" dt="2023-07-11T08:52:49.589" v="2791" actId="1076"/>
          <ac:spMkLst>
            <pc:docMk/>
            <pc:sldMk cId="2756506327" sldId="332"/>
            <ac:spMk id="6" creationId="{30444D58-55C7-1ED0-9342-A8F819E9598E}"/>
          </ac:spMkLst>
        </pc:spChg>
        <pc:spChg chg="del mod">
          <ac:chgData name="Inne Schilders" userId="90abce42-77a7-4a1c-aae5-262509ca7e75" providerId="ADAL" clId="{C383BFF1-4BE1-4FED-AC27-B1C2FB10860F}" dt="2023-07-07T14:11:17.746" v="2615" actId="478"/>
          <ac:spMkLst>
            <pc:docMk/>
            <pc:sldMk cId="2756506327" sldId="332"/>
            <ac:spMk id="11" creationId="{3F26DA71-2360-F857-51FE-2926A4E00CB9}"/>
          </ac:spMkLst>
        </pc:spChg>
        <pc:picChg chg="add mod">
          <ac:chgData name="Inne Schilders" userId="90abce42-77a7-4a1c-aae5-262509ca7e75" providerId="ADAL" clId="{C383BFF1-4BE1-4FED-AC27-B1C2FB10860F}" dt="2023-07-11T08:52:45.563" v="2790" actId="1076"/>
          <ac:picMkLst>
            <pc:docMk/>
            <pc:sldMk cId="2756506327" sldId="332"/>
            <ac:picMk id="2" creationId="{A9107CFE-A96F-1450-1DF6-38C281CA73EC}"/>
          </ac:picMkLst>
        </pc:picChg>
        <pc:picChg chg="del">
          <ac:chgData name="Inne Schilders" userId="90abce42-77a7-4a1c-aae5-262509ca7e75" providerId="ADAL" clId="{C383BFF1-4BE1-4FED-AC27-B1C2FB10860F}" dt="2023-06-27T08:12:40.709" v="2197" actId="478"/>
          <ac:picMkLst>
            <pc:docMk/>
            <pc:sldMk cId="2756506327" sldId="332"/>
            <ac:picMk id="3" creationId="{13ADD1F9-7FD3-45AB-9E49-570634C7CD02}"/>
          </ac:picMkLst>
        </pc:picChg>
      </pc:sldChg>
      <pc:sldChg chg="addSp delSp modSp add mod">
        <pc:chgData name="Inne Schilders" userId="90abce42-77a7-4a1c-aae5-262509ca7e75" providerId="ADAL" clId="{C383BFF1-4BE1-4FED-AC27-B1C2FB10860F}" dt="2023-07-07T14:03:15.900" v="2570"/>
        <pc:sldMkLst>
          <pc:docMk/>
          <pc:sldMk cId="1239194964" sldId="333"/>
        </pc:sldMkLst>
        <pc:spChg chg="mod">
          <ac:chgData name="Inne Schilders" userId="90abce42-77a7-4a1c-aae5-262509ca7e75" providerId="ADAL" clId="{C383BFF1-4BE1-4FED-AC27-B1C2FB10860F}" dt="2023-06-27T08:15:01.111" v="2229" actId="20577"/>
          <ac:spMkLst>
            <pc:docMk/>
            <pc:sldMk cId="1239194964" sldId="333"/>
            <ac:spMk id="2" creationId="{9FA2379D-11F3-890E-23BD-CF1A0FD368E7}"/>
          </ac:spMkLst>
        </pc:spChg>
        <pc:spChg chg="add del mod">
          <ac:chgData name="Inne Schilders" userId="90abce42-77a7-4a1c-aae5-262509ca7e75" providerId="ADAL" clId="{C383BFF1-4BE1-4FED-AC27-B1C2FB10860F}" dt="2023-07-07T14:03:13.510" v="2569" actId="478"/>
          <ac:spMkLst>
            <pc:docMk/>
            <pc:sldMk cId="1239194964" sldId="333"/>
            <ac:spMk id="3" creationId="{51723B6C-D900-2579-39D6-FC3CD257CC41}"/>
          </ac:spMkLst>
        </pc:spChg>
        <pc:spChg chg="add mod">
          <ac:chgData name="Inne Schilders" userId="90abce42-77a7-4a1c-aae5-262509ca7e75" providerId="ADAL" clId="{C383BFF1-4BE1-4FED-AC27-B1C2FB10860F}" dt="2023-07-07T14:03:15.900" v="2570"/>
          <ac:spMkLst>
            <pc:docMk/>
            <pc:sldMk cId="1239194964" sldId="333"/>
            <ac:spMk id="4" creationId="{002FAFF7-C224-B56D-3668-C9F2DBF65A9D}"/>
          </ac:spMkLst>
        </pc:spChg>
        <pc:spChg chg="mod">
          <ac:chgData name="Inne Schilders" userId="90abce42-77a7-4a1c-aae5-262509ca7e75" providerId="ADAL" clId="{C383BFF1-4BE1-4FED-AC27-B1C2FB10860F}" dt="2023-06-27T08:15:40.815" v="2235" actId="1076"/>
          <ac:spMkLst>
            <pc:docMk/>
            <pc:sldMk cId="1239194964" sldId="333"/>
            <ac:spMk id="6" creationId="{30444D58-55C7-1ED0-9342-A8F819E9598E}"/>
          </ac:spMkLst>
        </pc:spChg>
        <pc:spChg chg="del mod">
          <ac:chgData name="Inne Schilders" userId="90abce42-77a7-4a1c-aae5-262509ca7e75" providerId="ADAL" clId="{C383BFF1-4BE1-4FED-AC27-B1C2FB10860F}" dt="2023-07-07T12:25:39.850" v="2518" actId="478"/>
          <ac:spMkLst>
            <pc:docMk/>
            <pc:sldMk cId="1239194964" sldId="333"/>
            <ac:spMk id="10" creationId="{F428F7AF-6C50-D99B-C7B4-5210487909B4}"/>
          </ac:spMkLst>
        </pc:spChg>
        <pc:picChg chg="del">
          <ac:chgData name="Inne Schilders" userId="90abce42-77a7-4a1c-aae5-262509ca7e75" providerId="ADAL" clId="{C383BFF1-4BE1-4FED-AC27-B1C2FB10860F}" dt="2023-06-27T08:15:21.365" v="2234" actId="478"/>
          <ac:picMkLst>
            <pc:docMk/>
            <pc:sldMk cId="1239194964" sldId="333"/>
            <ac:picMk id="3" creationId="{4639EE1F-6CAE-4FC3-B68B-454A2FAA53D6}"/>
          </ac:picMkLst>
        </pc:picChg>
      </pc:sldChg>
    </pc:docChg>
  </pc:docChgLst>
  <pc:docChgLst>
    <pc:chgData name="Lien Meulendijks" userId="f4267973-0303-4fa3-8f79-f0864bfaf52c" providerId="ADAL" clId="{51868007-0354-400C-8552-A2C67FF4C452}"/>
    <pc:docChg chg="undo redo custSel delSld modSld">
      <pc:chgData name="Lien Meulendijks" userId="f4267973-0303-4fa3-8f79-f0864bfaf52c" providerId="ADAL" clId="{51868007-0354-400C-8552-A2C67FF4C452}" dt="2023-09-01T13:23:01.500" v="586" actId="14100"/>
      <pc:docMkLst>
        <pc:docMk/>
      </pc:docMkLst>
      <pc:sldChg chg="addSp delSp modSp mod">
        <pc:chgData name="Lien Meulendijks" userId="f4267973-0303-4fa3-8f79-f0864bfaf52c" providerId="ADAL" clId="{51868007-0354-400C-8552-A2C67FF4C452}" dt="2023-08-22T11:52:30.695" v="217" actId="478"/>
        <pc:sldMkLst>
          <pc:docMk/>
          <pc:sldMk cId="4213261306" sldId="263"/>
        </pc:sldMkLst>
        <pc:spChg chg="add del mod">
          <ac:chgData name="Lien Meulendijks" userId="f4267973-0303-4fa3-8f79-f0864bfaf52c" providerId="ADAL" clId="{51868007-0354-400C-8552-A2C67FF4C452}" dt="2023-08-22T09:22:43.189" v="214" actId="478"/>
          <ac:spMkLst>
            <pc:docMk/>
            <pc:sldMk cId="4213261306" sldId="263"/>
            <ac:spMk id="3" creationId="{EFCF83EC-E4B0-0BED-59A5-10AA9D6E9879}"/>
          </ac:spMkLst>
        </pc:spChg>
        <pc:spChg chg="add mod">
          <ac:chgData name="Lien Meulendijks" userId="f4267973-0303-4fa3-8f79-f0864bfaf52c" providerId="ADAL" clId="{51868007-0354-400C-8552-A2C67FF4C452}" dt="2023-08-22T09:22:46.129" v="216" actId="1076"/>
          <ac:spMkLst>
            <pc:docMk/>
            <pc:sldMk cId="4213261306" sldId="263"/>
            <ac:spMk id="4" creationId="{4950AE27-1A17-3157-633E-C38B859535F8}"/>
          </ac:spMkLst>
        </pc:spChg>
        <pc:spChg chg="del">
          <ac:chgData name="Lien Meulendijks" userId="f4267973-0303-4fa3-8f79-f0864bfaf52c" providerId="ADAL" clId="{51868007-0354-400C-8552-A2C67FF4C452}" dt="2023-08-22T11:52:30.695" v="217" actId="478"/>
          <ac:spMkLst>
            <pc:docMk/>
            <pc:sldMk cId="4213261306" sldId="263"/>
            <ac:spMk id="10" creationId="{F428F7AF-6C50-D99B-C7B4-5210487909B4}"/>
          </ac:spMkLst>
        </pc:spChg>
      </pc:sldChg>
      <pc:sldChg chg="addSp delSp modSp mod delAnim modAnim">
        <pc:chgData name="Lien Meulendijks" userId="f4267973-0303-4fa3-8f79-f0864bfaf52c" providerId="ADAL" clId="{51868007-0354-400C-8552-A2C67FF4C452}" dt="2023-09-01T11:04:44.981" v="349" actId="6549"/>
        <pc:sldMkLst>
          <pc:docMk/>
          <pc:sldMk cId="1608966922" sldId="281"/>
        </pc:sldMkLst>
        <pc:spChg chg="mod">
          <ac:chgData name="Lien Meulendijks" userId="f4267973-0303-4fa3-8f79-f0864bfaf52c" providerId="ADAL" clId="{51868007-0354-400C-8552-A2C67FF4C452}" dt="2023-09-01T11:04:44.981" v="349" actId="6549"/>
          <ac:spMkLst>
            <pc:docMk/>
            <pc:sldMk cId="1608966922" sldId="281"/>
            <ac:spMk id="4" creationId="{574B1A32-7B6E-1108-9B48-BFD138121236}"/>
          </ac:spMkLst>
        </pc:spChg>
        <pc:spChg chg="add del mod">
          <ac:chgData name="Lien Meulendijks" userId="f4267973-0303-4fa3-8f79-f0864bfaf52c" providerId="ADAL" clId="{51868007-0354-400C-8552-A2C67FF4C452}" dt="2023-08-23T07:29:41.602" v="244"/>
          <ac:spMkLst>
            <pc:docMk/>
            <pc:sldMk cId="1608966922" sldId="281"/>
            <ac:spMk id="5" creationId="{8B0F235C-B245-63FB-7DD3-01398E3A3527}"/>
          </ac:spMkLst>
        </pc:spChg>
        <pc:spChg chg="add del mod">
          <ac:chgData name="Lien Meulendijks" userId="f4267973-0303-4fa3-8f79-f0864bfaf52c" providerId="ADAL" clId="{51868007-0354-400C-8552-A2C67FF4C452}" dt="2023-08-31T13:09:12.458" v="262"/>
          <ac:spMkLst>
            <pc:docMk/>
            <pc:sldMk cId="1608966922" sldId="281"/>
            <ac:spMk id="9" creationId="{1800A9DF-44FB-3C8C-89E2-8AF0C430988E}"/>
          </ac:spMkLst>
        </pc:spChg>
        <pc:picChg chg="add mod">
          <ac:chgData name="Lien Meulendijks" userId="f4267973-0303-4fa3-8f79-f0864bfaf52c" providerId="ADAL" clId="{51868007-0354-400C-8552-A2C67FF4C452}" dt="2023-08-31T13:09:49.718" v="266" actId="1076"/>
          <ac:picMkLst>
            <pc:docMk/>
            <pc:sldMk cId="1608966922" sldId="281"/>
            <ac:picMk id="3" creationId="{AE50EF3C-2B95-E606-3C8B-1F5926D86E8F}"/>
          </ac:picMkLst>
        </pc:picChg>
        <pc:picChg chg="add del mod">
          <ac:chgData name="Lien Meulendijks" userId="f4267973-0303-4fa3-8f79-f0864bfaf52c" providerId="ADAL" clId="{51868007-0354-400C-8552-A2C67FF4C452}" dt="2023-08-23T07:32:00.603" v="250" actId="478"/>
          <ac:picMkLst>
            <pc:docMk/>
            <pc:sldMk cId="1608966922" sldId="281"/>
            <ac:picMk id="6" creationId="{F7994A2A-5A37-81C2-AFDE-2FC41E928535}"/>
          </ac:picMkLst>
        </pc:picChg>
        <pc:picChg chg="del">
          <ac:chgData name="Lien Meulendijks" userId="f4267973-0303-4fa3-8f79-f0864bfaf52c" providerId="ADAL" clId="{51868007-0354-400C-8552-A2C67FF4C452}" dt="2023-08-23T07:24:54.603" v="237" actId="478"/>
          <ac:picMkLst>
            <pc:docMk/>
            <pc:sldMk cId="1608966922" sldId="281"/>
            <ac:picMk id="7" creationId="{A307A6A6-1E4F-FD8F-D3B0-AF584CD2521C}"/>
          </ac:picMkLst>
        </pc:picChg>
      </pc:sldChg>
      <pc:sldChg chg="modSp mod modTransition modAnim">
        <pc:chgData name="Lien Meulendijks" userId="f4267973-0303-4fa3-8f79-f0864bfaf52c" providerId="ADAL" clId="{51868007-0354-400C-8552-A2C67FF4C452}" dt="2023-08-22T08:39:35.679" v="95"/>
        <pc:sldMkLst>
          <pc:docMk/>
          <pc:sldMk cId="4237308208" sldId="282"/>
        </pc:sldMkLst>
        <pc:spChg chg="mod">
          <ac:chgData name="Lien Meulendijks" userId="f4267973-0303-4fa3-8f79-f0864bfaf52c" providerId="ADAL" clId="{51868007-0354-400C-8552-A2C67FF4C452}" dt="2023-08-22T08:07:02.014" v="38" actId="14100"/>
          <ac:spMkLst>
            <pc:docMk/>
            <pc:sldMk cId="4237308208" sldId="282"/>
            <ac:spMk id="35" creationId="{EBE7A002-0FDA-2213-D9E6-B888C4B98278}"/>
          </ac:spMkLst>
        </pc:spChg>
        <pc:spChg chg="mod">
          <ac:chgData name="Lien Meulendijks" userId="f4267973-0303-4fa3-8f79-f0864bfaf52c" providerId="ADAL" clId="{51868007-0354-400C-8552-A2C67FF4C452}" dt="2023-08-22T08:07:59.528" v="67" actId="14100"/>
          <ac:spMkLst>
            <pc:docMk/>
            <pc:sldMk cId="4237308208" sldId="282"/>
            <ac:spMk id="36" creationId="{FB974A0C-3E6A-7D6B-39CC-41A7C37BF918}"/>
          </ac:spMkLst>
        </pc:spChg>
        <pc:spChg chg="mod">
          <ac:chgData name="Lien Meulendijks" userId="f4267973-0303-4fa3-8f79-f0864bfaf52c" providerId="ADAL" clId="{51868007-0354-400C-8552-A2C67FF4C452}" dt="2023-08-22T08:07:08.136" v="39" actId="14100"/>
          <ac:spMkLst>
            <pc:docMk/>
            <pc:sldMk cId="4237308208" sldId="282"/>
            <ac:spMk id="40" creationId="{66AE5500-9C99-2A4A-E518-EEF8221913E7}"/>
          </ac:spMkLst>
        </pc:spChg>
        <pc:spChg chg="mod">
          <ac:chgData name="Lien Meulendijks" userId="f4267973-0303-4fa3-8f79-f0864bfaf52c" providerId="ADAL" clId="{51868007-0354-400C-8552-A2C67FF4C452}" dt="2023-08-22T08:08:38.964" v="70" actId="1036"/>
          <ac:spMkLst>
            <pc:docMk/>
            <pc:sldMk cId="4237308208" sldId="282"/>
            <ac:spMk id="41" creationId="{3CD4A8DE-AA26-F76A-F498-E756B5CCFFCF}"/>
          </ac:spMkLst>
        </pc:spChg>
        <pc:spChg chg="mod">
          <ac:chgData name="Lien Meulendijks" userId="f4267973-0303-4fa3-8f79-f0864bfaf52c" providerId="ADAL" clId="{51868007-0354-400C-8552-A2C67FF4C452}" dt="2023-08-22T08:08:44.046" v="71" actId="1037"/>
          <ac:spMkLst>
            <pc:docMk/>
            <pc:sldMk cId="4237308208" sldId="282"/>
            <ac:spMk id="42" creationId="{DED48993-2043-ED71-0412-048C7C00DF4A}"/>
          </ac:spMkLst>
        </pc:spChg>
        <pc:spChg chg="mod">
          <ac:chgData name="Lien Meulendijks" userId="f4267973-0303-4fa3-8f79-f0864bfaf52c" providerId="ADAL" clId="{51868007-0354-400C-8552-A2C67FF4C452}" dt="2023-08-22T08:08:45.621" v="72" actId="1037"/>
          <ac:spMkLst>
            <pc:docMk/>
            <pc:sldMk cId="4237308208" sldId="282"/>
            <ac:spMk id="43" creationId="{F30B4D40-677F-1C46-D354-90F0626B6954}"/>
          </ac:spMkLst>
        </pc:spChg>
        <pc:spChg chg="mod">
          <ac:chgData name="Lien Meulendijks" userId="f4267973-0303-4fa3-8f79-f0864bfaf52c" providerId="ADAL" clId="{51868007-0354-400C-8552-A2C67FF4C452}" dt="2023-08-22T08:08:54.763" v="75" actId="1038"/>
          <ac:spMkLst>
            <pc:docMk/>
            <pc:sldMk cId="4237308208" sldId="282"/>
            <ac:spMk id="44" creationId="{0F13B9E5-33DB-1B63-BF7C-4C93919CF6EC}"/>
          </ac:spMkLst>
        </pc:spChg>
      </pc:sldChg>
      <pc:sldChg chg="modTransition">
        <pc:chgData name="Lien Meulendijks" userId="f4267973-0303-4fa3-8f79-f0864bfaf52c" providerId="ADAL" clId="{51868007-0354-400C-8552-A2C67FF4C452}" dt="2023-08-22T08:40:49.243" v="96"/>
        <pc:sldMkLst>
          <pc:docMk/>
          <pc:sldMk cId="2950547134" sldId="283"/>
        </pc:sldMkLst>
      </pc:sldChg>
      <pc:sldChg chg="modTransition">
        <pc:chgData name="Lien Meulendijks" userId="f4267973-0303-4fa3-8f79-f0864bfaf52c" providerId="ADAL" clId="{51868007-0354-400C-8552-A2C67FF4C452}" dt="2023-08-22T08:10:37.545" v="77"/>
        <pc:sldMkLst>
          <pc:docMk/>
          <pc:sldMk cId="3789961630" sldId="286"/>
        </pc:sldMkLst>
      </pc:sldChg>
      <pc:sldChg chg="addSp delSp modSp mod">
        <pc:chgData name="Lien Meulendijks" userId="f4267973-0303-4fa3-8f79-f0864bfaf52c" providerId="ADAL" clId="{51868007-0354-400C-8552-A2C67FF4C452}" dt="2023-08-22T11:52:33.028" v="218" actId="478"/>
        <pc:sldMkLst>
          <pc:docMk/>
          <pc:sldMk cId="942099155" sldId="287"/>
        </pc:sldMkLst>
        <pc:spChg chg="add del mod">
          <ac:chgData name="Lien Meulendijks" userId="f4267973-0303-4fa3-8f79-f0864bfaf52c" providerId="ADAL" clId="{51868007-0354-400C-8552-A2C67FF4C452}" dt="2023-08-22T09:22:37.741" v="211" actId="478"/>
          <ac:spMkLst>
            <pc:docMk/>
            <pc:sldMk cId="942099155" sldId="287"/>
            <ac:spMk id="4" creationId="{12FD3008-DC35-1492-590E-680BE021DEF3}"/>
          </ac:spMkLst>
        </pc:spChg>
        <pc:spChg chg="del">
          <ac:chgData name="Lien Meulendijks" userId="f4267973-0303-4fa3-8f79-f0864bfaf52c" providerId="ADAL" clId="{51868007-0354-400C-8552-A2C67FF4C452}" dt="2023-08-22T11:52:33.028" v="218" actId="478"/>
          <ac:spMkLst>
            <pc:docMk/>
            <pc:sldMk cId="942099155" sldId="287"/>
            <ac:spMk id="5" creationId="{E0D6C3ED-88C9-B696-D65F-14C0B59E40DE}"/>
          </ac:spMkLst>
        </pc:spChg>
        <pc:spChg chg="add mod">
          <ac:chgData name="Lien Meulendijks" userId="f4267973-0303-4fa3-8f79-f0864bfaf52c" providerId="ADAL" clId="{51868007-0354-400C-8552-A2C67FF4C452}" dt="2023-08-22T09:22:40.526" v="213" actId="1076"/>
          <ac:spMkLst>
            <pc:docMk/>
            <pc:sldMk cId="942099155" sldId="287"/>
            <ac:spMk id="7" creationId="{DB3767CF-75CD-800D-BF50-BF5B76ABEE38}"/>
          </ac:spMkLst>
        </pc:spChg>
      </pc:sldChg>
      <pc:sldChg chg="modTransition">
        <pc:chgData name="Lien Meulendijks" userId="f4267973-0303-4fa3-8f79-f0864bfaf52c" providerId="ADAL" clId="{51868007-0354-400C-8552-A2C67FF4C452}" dt="2023-08-22T08:10:16.096" v="76"/>
        <pc:sldMkLst>
          <pc:docMk/>
          <pc:sldMk cId="3448819332" sldId="288"/>
        </pc:sldMkLst>
      </pc:sldChg>
      <pc:sldChg chg="modTransition">
        <pc:chgData name="Lien Meulendijks" userId="f4267973-0303-4fa3-8f79-f0864bfaf52c" providerId="ADAL" clId="{51868007-0354-400C-8552-A2C67FF4C452}" dt="2023-08-22T08:40:54.901" v="97"/>
        <pc:sldMkLst>
          <pc:docMk/>
          <pc:sldMk cId="2609529709" sldId="289"/>
        </pc:sldMkLst>
      </pc:sldChg>
      <pc:sldChg chg="addSp delSp modSp mod">
        <pc:chgData name="Lien Meulendijks" userId="f4267973-0303-4fa3-8f79-f0864bfaf52c" providerId="ADAL" clId="{51868007-0354-400C-8552-A2C67FF4C452}" dt="2023-08-31T13:19:46.268" v="302" actId="20577"/>
        <pc:sldMkLst>
          <pc:docMk/>
          <pc:sldMk cId="2300307277" sldId="290"/>
        </pc:sldMkLst>
        <pc:spChg chg="add del mod">
          <ac:chgData name="Lien Meulendijks" userId="f4267973-0303-4fa3-8f79-f0864bfaf52c" providerId="ADAL" clId="{51868007-0354-400C-8552-A2C67FF4C452}" dt="2023-08-22T09:22:29.703" v="208" actId="478"/>
          <ac:spMkLst>
            <pc:docMk/>
            <pc:sldMk cId="2300307277" sldId="290"/>
            <ac:spMk id="3" creationId="{2DBB1FBB-6543-B409-9EA1-15E8B4810596}"/>
          </ac:spMkLst>
        </pc:spChg>
        <pc:spChg chg="del">
          <ac:chgData name="Lien Meulendijks" userId="f4267973-0303-4fa3-8f79-f0864bfaf52c" providerId="ADAL" clId="{51868007-0354-400C-8552-A2C67FF4C452}" dt="2023-08-22T11:52:37.410" v="219" actId="478"/>
          <ac:spMkLst>
            <pc:docMk/>
            <pc:sldMk cId="2300307277" sldId="290"/>
            <ac:spMk id="5" creationId="{1B245759-0818-7443-B414-43B6B415BE75}"/>
          </ac:spMkLst>
        </pc:spChg>
        <pc:spChg chg="mod">
          <ac:chgData name="Lien Meulendijks" userId="f4267973-0303-4fa3-8f79-f0864bfaf52c" providerId="ADAL" clId="{51868007-0354-400C-8552-A2C67FF4C452}" dt="2023-08-31T13:19:46.268" v="302" actId="20577"/>
          <ac:spMkLst>
            <pc:docMk/>
            <pc:sldMk cId="2300307277" sldId="290"/>
            <ac:spMk id="6" creationId="{30444D58-55C7-1ED0-9342-A8F819E9598E}"/>
          </ac:spMkLst>
        </pc:spChg>
        <pc:spChg chg="add mod">
          <ac:chgData name="Lien Meulendijks" userId="f4267973-0303-4fa3-8f79-f0864bfaf52c" providerId="ADAL" clId="{51868007-0354-400C-8552-A2C67FF4C452}" dt="2023-08-22T09:22:33.675" v="210" actId="1076"/>
          <ac:spMkLst>
            <pc:docMk/>
            <pc:sldMk cId="2300307277" sldId="290"/>
            <ac:spMk id="7" creationId="{7C411808-C351-1002-9FE4-41B15693B6F8}"/>
          </ac:spMkLst>
        </pc:spChg>
      </pc:sldChg>
      <pc:sldChg chg="addSp delSp modSp mod">
        <pc:chgData name="Lien Meulendijks" userId="f4267973-0303-4fa3-8f79-f0864bfaf52c" providerId="ADAL" clId="{51868007-0354-400C-8552-A2C67FF4C452}" dt="2023-08-22T11:52:39.144" v="220" actId="478"/>
        <pc:sldMkLst>
          <pc:docMk/>
          <pc:sldMk cId="2574659813" sldId="291"/>
        </pc:sldMkLst>
        <pc:spChg chg="add del mod">
          <ac:chgData name="Lien Meulendijks" userId="f4267973-0303-4fa3-8f79-f0864bfaf52c" providerId="ADAL" clId="{51868007-0354-400C-8552-A2C67FF4C452}" dt="2023-08-22T09:22:21.837" v="205" actId="478"/>
          <ac:spMkLst>
            <pc:docMk/>
            <pc:sldMk cId="2574659813" sldId="291"/>
            <ac:spMk id="3" creationId="{1A095107-49C3-6215-A49A-7D35F4D7D904}"/>
          </ac:spMkLst>
        </pc:spChg>
        <pc:spChg chg="del">
          <ac:chgData name="Lien Meulendijks" userId="f4267973-0303-4fa3-8f79-f0864bfaf52c" providerId="ADAL" clId="{51868007-0354-400C-8552-A2C67FF4C452}" dt="2023-08-22T11:52:39.144" v="220" actId="478"/>
          <ac:spMkLst>
            <pc:docMk/>
            <pc:sldMk cId="2574659813" sldId="291"/>
            <ac:spMk id="4" creationId="{D96AE592-AFD8-2C9E-C154-DE9614CFA4EA}"/>
          </ac:spMkLst>
        </pc:spChg>
        <pc:spChg chg="add mod">
          <ac:chgData name="Lien Meulendijks" userId="f4267973-0303-4fa3-8f79-f0864bfaf52c" providerId="ADAL" clId="{51868007-0354-400C-8552-A2C67FF4C452}" dt="2023-08-22T09:22:26.177" v="207" actId="1076"/>
          <ac:spMkLst>
            <pc:docMk/>
            <pc:sldMk cId="2574659813" sldId="291"/>
            <ac:spMk id="7" creationId="{EC33CA9F-B968-99E0-6380-F1D1B2E941D4}"/>
          </ac:spMkLst>
        </pc:spChg>
      </pc:sldChg>
      <pc:sldChg chg="modSp mod modTransition">
        <pc:chgData name="Lien Meulendijks" userId="f4267973-0303-4fa3-8f79-f0864bfaf52c" providerId="ADAL" clId="{51868007-0354-400C-8552-A2C67FF4C452}" dt="2023-08-31T13:20:36.527" v="303" actId="20577"/>
        <pc:sldMkLst>
          <pc:docMk/>
          <pc:sldMk cId="2607903000" sldId="292"/>
        </pc:sldMkLst>
        <pc:spChg chg="mod">
          <ac:chgData name="Lien Meulendijks" userId="f4267973-0303-4fa3-8f79-f0864bfaf52c" providerId="ADAL" clId="{51868007-0354-400C-8552-A2C67FF4C452}" dt="2023-08-31T13:20:36.527" v="303" actId="20577"/>
          <ac:spMkLst>
            <pc:docMk/>
            <pc:sldMk cId="2607903000" sldId="292"/>
            <ac:spMk id="6" creationId="{30444D58-55C7-1ED0-9342-A8F819E9598E}"/>
          </ac:spMkLst>
        </pc:spChg>
      </pc:sldChg>
      <pc:sldChg chg="modTransition">
        <pc:chgData name="Lien Meulendijks" userId="f4267973-0303-4fa3-8f79-f0864bfaf52c" providerId="ADAL" clId="{51868007-0354-400C-8552-A2C67FF4C452}" dt="2023-08-22T08:10:46.226" v="79"/>
        <pc:sldMkLst>
          <pc:docMk/>
          <pc:sldMk cId="1372234645" sldId="293"/>
        </pc:sldMkLst>
      </pc:sldChg>
      <pc:sldChg chg="modTransition">
        <pc:chgData name="Lien Meulendijks" userId="f4267973-0303-4fa3-8f79-f0864bfaf52c" providerId="ADAL" clId="{51868007-0354-400C-8552-A2C67FF4C452}" dt="2023-08-22T08:40:59.458" v="98"/>
        <pc:sldMkLst>
          <pc:docMk/>
          <pc:sldMk cId="1072882292" sldId="294"/>
        </pc:sldMkLst>
      </pc:sldChg>
      <pc:sldChg chg="addSp delSp modSp mod">
        <pc:chgData name="Lien Meulendijks" userId="f4267973-0303-4fa3-8f79-f0864bfaf52c" providerId="ADAL" clId="{51868007-0354-400C-8552-A2C67FF4C452}" dt="2023-08-22T11:52:43.010" v="221" actId="478"/>
        <pc:sldMkLst>
          <pc:docMk/>
          <pc:sldMk cId="3604157724" sldId="295"/>
        </pc:sldMkLst>
        <pc:spChg chg="add del mod">
          <ac:chgData name="Lien Meulendijks" userId="f4267973-0303-4fa3-8f79-f0864bfaf52c" providerId="ADAL" clId="{51868007-0354-400C-8552-A2C67FF4C452}" dt="2023-08-22T09:22:12.800" v="202" actId="478"/>
          <ac:spMkLst>
            <pc:docMk/>
            <pc:sldMk cId="3604157724" sldId="295"/>
            <ac:spMk id="4" creationId="{F1A1BDF4-7612-F512-9628-5F7D0CF1F167}"/>
          </ac:spMkLst>
        </pc:spChg>
        <pc:spChg chg="del">
          <ac:chgData name="Lien Meulendijks" userId="f4267973-0303-4fa3-8f79-f0864bfaf52c" providerId="ADAL" clId="{51868007-0354-400C-8552-A2C67FF4C452}" dt="2023-08-22T11:52:43.010" v="221" actId="478"/>
          <ac:spMkLst>
            <pc:docMk/>
            <pc:sldMk cId="3604157724" sldId="295"/>
            <ac:spMk id="5" creationId="{F2E329A6-2276-DE64-E974-978FA1AE2402}"/>
          </ac:spMkLst>
        </pc:spChg>
        <pc:spChg chg="add mod">
          <ac:chgData name="Lien Meulendijks" userId="f4267973-0303-4fa3-8f79-f0864bfaf52c" providerId="ADAL" clId="{51868007-0354-400C-8552-A2C67FF4C452}" dt="2023-08-22T09:22:16.885" v="204" actId="1076"/>
          <ac:spMkLst>
            <pc:docMk/>
            <pc:sldMk cId="3604157724" sldId="295"/>
            <ac:spMk id="7" creationId="{5B6EF5FC-B9B9-43E0-7CCC-B65FCC051480}"/>
          </ac:spMkLst>
        </pc:spChg>
      </pc:sldChg>
      <pc:sldChg chg="addSp delSp modSp mod">
        <pc:chgData name="Lien Meulendijks" userId="f4267973-0303-4fa3-8f79-f0864bfaf52c" providerId="ADAL" clId="{51868007-0354-400C-8552-A2C67FF4C452}" dt="2023-08-22T11:52:44.532" v="222" actId="478"/>
        <pc:sldMkLst>
          <pc:docMk/>
          <pc:sldMk cId="1642798274" sldId="296"/>
        </pc:sldMkLst>
        <pc:spChg chg="add del mod">
          <ac:chgData name="Lien Meulendijks" userId="f4267973-0303-4fa3-8f79-f0864bfaf52c" providerId="ADAL" clId="{51868007-0354-400C-8552-A2C67FF4C452}" dt="2023-08-22T09:22:05.205" v="199" actId="478"/>
          <ac:spMkLst>
            <pc:docMk/>
            <pc:sldMk cId="1642798274" sldId="296"/>
            <ac:spMk id="4" creationId="{AE13CF73-CAE9-87A1-3A4C-7DB6734B1ECE}"/>
          </ac:spMkLst>
        </pc:spChg>
        <pc:spChg chg="del">
          <ac:chgData name="Lien Meulendijks" userId="f4267973-0303-4fa3-8f79-f0864bfaf52c" providerId="ADAL" clId="{51868007-0354-400C-8552-A2C67FF4C452}" dt="2023-08-22T11:52:44.532" v="222" actId="478"/>
          <ac:spMkLst>
            <pc:docMk/>
            <pc:sldMk cId="1642798274" sldId="296"/>
            <ac:spMk id="5" creationId="{93A7DAA0-B4C7-A2B6-0BA5-48A189C3AC6C}"/>
          </ac:spMkLst>
        </pc:spChg>
        <pc:spChg chg="add mod">
          <ac:chgData name="Lien Meulendijks" userId="f4267973-0303-4fa3-8f79-f0864bfaf52c" providerId="ADAL" clId="{51868007-0354-400C-8552-A2C67FF4C452}" dt="2023-08-22T09:22:09.345" v="201" actId="1076"/>
          <ac:spMkLst>
            <pc:docMk/>
            <pc:sldMk cId="1642798274" sldId="296"/>
            <ac:spMk id="7" creationId="{CBCEE026-C803-50F3-17B5-9E072DD416BE}"/>
          </ac:spMkLst>
        </pc:spChg>
      </pc:sldChg>
      <pc:sldChg chg="modTransition">
        <pc:chgData name="Lien Meulendijks" userId="f4267973-0303-4fa3-8f79-f0864bfaf52c" providerId="ADAL" clId="{51868007-0354-400C-8552-A2C67FF4C452}" dt="2023-08-22T08:10:50.561" v="80"/>
        <pc:sldMkLst>
          <pc:docMk/>
          <pc:sldMk cId="1807631916" sldId="297"/>
        </pc:sldMkLst>
      </pc:sldChg>
      <pc:sldChg chg="modTransition">
        <pc:chgData name="Lien Meulendijks" userId="f4267973-0303-4fa3-8f79-f0864bfaf52c" providerId="ADAL" clId="{51868007-0354-400C-8552-A2C67FF4C452}" dt="2023-08-22T08:10:54.522" v="81"/>
        <pc:sldMkLst>
          <pc:docMk/>
          <pc:sldMk cId="511809518" sldId="298"/>
        </pc:sldMkLst>
      </pc:sldChg>
      <pc:sldChg chg="modTransition">
        <pc:chgData name="Lien Meulendijks" userId="f4267973-0303-4fa3-8f79-f0864bfaf52c" providerId="ADAL" clId="{51868007-0354-400C-8552-A2C67FF4C452}" dt="2023-08-22T08:41:02.571" v="99"/>
        <pc:sldMkLst>
          <pc:docMk/>
          <pc:sldMk cId="2997899990" sldId="300"/>
        </pc:sldMkLst>
      </pc:sldChg>
      <pc:sldChg chg="addSp delSp modSp mod">
        <pc:chgData name="Lien Meulendijks" userId="f4267973-0303-4fa3-8f79-f0864bfaf52c" providerId="ADAL" clId="{51868007-0354-400C-8552-A2C67FF4C452}" dt="2023-08-31T13:26:21.025" v="338" actId="20577"/>
        <pc:sldMkLst>
          <pc:docMk/>
          <pc:sldMk cId="4112214497" sldId="301"/>
        </pc:sldMkLst>
        <pc:spChg chg="add del mod">
          <ac:chgData name="Lien Meulendijks" userId="f4267973-0303-4fa3-8f79-f0864bfaf52c" providerId="ADAL" clId="{51868007-0354-400C-8552-A2C67FF4C452}" dt="2023-08-22T09:21:42.284" v="192" actId="478"/>
          <ac:spMkLst>
            <pc:docMk/>
            <pc:sldMk cId="4112214497" sldId="301"/>
            <ac:spMk id="3" creationId="{0839F0B3-1A3E-E382-5E56-8AFA608D6F9D}"/>
          </ac:spMkLst>
        </pc:spChg>
        <pc:spChg chg="del">
          <ac:chgData name="Lien Meulendijks" userId="f4267973-0303-4fa3-8f79-f0864bfaf52c" providerId="ADAL" clId="{51868007-0354-400C-8552-A2C67FF4C452}" dt="2023-08-22T11:52:49.489" v="224" actId="478"/>
          <ac:spMkLst>
            <pc:docMk/>
            <pc:sldMk cId="4112214497" sldId="301"/>
            <ac:spMk id="5" creationId="{19E83035-979C-7FF6-734A-A5BE51BBD646}"/>
          </ac:spMkLst>
        </pc:spChg>
        <pc:spChg chg="mod">
          <ac:chgData name="Lien Meulendijks" userId="f4267973-0303-4fa3-8f79-f0864bfaf52c" providerId="ADAL" clId="{51868007-0354-400C-8552-A2C67FF4C452}" dt="2023-08-31T13:26:21.025" v="338" actId="20577"/>
          <ac:spMkLst>
            <pc:docMk/>
            <pc:sldMk cId="4112214497" sldId="301"/>
            <ac:spMk id="6" creationId="{30444D58-55C7-1ED0-9342-A8F819E9598E}"/>
          </ac:spMkLst>
        </pc:spChg>
        <pc:spChg chg="add mod">
          <ac:chgData name="Lien Meulendijks" userId="f4267973-0303-4fa3-8f79-f0864bfaf52c" providerId="ADAL" clId="{51868007-0354-400C-8552-A2C67FF4C452}" dt="2023-08-22T09:21:48.247" v="194" actId="1076"/>
          <ac:spMkLst>
            <pc:docMk/>
            <pc:sldMk cId="4112214497" sldId="301"/>
            <ac:spMk id="7" creationId="{0D164C62-24D7-E689-7A69-BED76786B58B}"/>
          </ac:spMkLst>
        </pc:spChg>
      </pc:sldChg>
      <pc:sldChg chg="addSp delSp modSp mod">
        <pc:chgData name="Lien Meulendijks" userId="f4267973-0303-4fa3-8f79-f0864bfaf52c" providerId="ADAL" clId="{51868007-0354-400C-8552-A2C67FF4C452}" dt="2023-08-22T11:52:47.845" v="223" actId="478"/>
        <pc:sldMkLst>
          <pc:docMk/>
          <pc:sldMk cId="4213772129" sldId="302"/>
        </pc:sldMkLst>
        <pc:spChg chg="add del mod">
          <ac:chgData name="Lien Meulendijks" userId="f4267973-0303-4fa3-8f79-f0864bfaf52c" providerId="ADAL" clId="{51868007-0354-400C-8552-A2C67FF4C452}" dt="2023-08-22T09:21:56.392" v="196" actId="478"/>
          <ac:spMkLst>
            <pc:docMk/>
            <pc:sldMk cId="4213772129" sldId="302"/>
            <ac:spMk id="3" creationId="{4F6797E8-5CDC-8F7B-D068-E6EDAE8861C0}"/>
          </ac:spMkLst>
        </pc:spChg>
        <pc:spChg chg="del">
          <ac:chgData name="Lien Meulendijks" userId="f4267973-0303-4fa3-8f79-f0864bfaf52c" providerId="ADAL" clId="{51868007-0354-400C-8552-A2C67FF4C452}" dt="2023-08-22T11:52:47.845" v="223" actId="478"/>
          <ac:spMkLst>
            <pc:docMk/>
            <pc:sldMk cId="4213772129" sldId="302"/>
            <ac:spMk id="5" creationId="{3A9B725B-C45F-FE75-5408-2C4D9A795AD5}"/>
          </ac:spMkLst>
        </pc:spChg>
        <pc:spChg chg="add mod">
          <ac:chgData name="Lien Meulendijks" userId="f4267973-0303-4fa3-8f79-f0864bfaf52c" providerId="ADAL" clId="{51868007-0354-400C-8552-A2C67FF4C452}" dt="2023-08-22T09:22:01.043" v="198" actId="1076"/>
          <ac:spMkLst>
            <pc:docMk/>
            <pc:sldMk cId="4213772129" sldId="302"/>
            <ac:spMk id="7" creationId="{EDE92120-2581-709C-41E4-7AE26B911D25}"/>
          </ac:spMkLst>
        </pc:spChg>
      </pc:sldChg>
      <pc:sldChg chg="modTransition">
        <pc:chgData name="Lien Meulendijks" userId="f4267973-0303-4fa3-8f79-f0864bfaf52c" providerId="ADAL" clId="{51868007-0354-400C-8552-A2C67FF4C452}" dt="2023-08-22T08:10:59.131" v="82"/>
        <pc:sldMkLst>
          <pc:docMk/>
          <pc:sldMk cId="3787044318" sldId="303"/>
        </pc:sldMkLst>
      </pc:sldChg>
      <pc:sldChg chg="modTransition">
        <pc:chgData name="Lien Meulendijks" userId="f4267973-0303-4fa3-8f79-f0864bfaf52c" providerId="ADAL" clId="{51868007-0354-400C-8552-A2C67FF4C452}" dt="2023-08-22T08:11:03.283" v="83"/>
        <pc:sldMkLst>
          <pc:docMk/>
          <pc:sldMk cId="3169469187" sldId="304"/>
        </pc:sldMkLst>
      </pc:sldChg>
      <pc:sldChg chg="modTransition">
        <pc:chgData name="Lien Meulendijks" userId="f4267973-0303-4fa3-8f79-f0864bfaf52c" providerId="ADAL" clId="{51868007-0354-400C-8552-A2C67FF4C452}" dt="2023-08-22T08:41:07.275" v="100"/>
        <pc:sldMkLst>
          <pc:docMk/>
          <pc:sldMk cId="230049725" sldId="305"/>
        </pc:sldMkLst>
      </pc:sldChg>
      <pc:sldChg chg="modTransition">
        <pc:chgData name="Lien Meulendijks" userId="f4267973-0303-4fa3-8f79-f0864bfaf52c" providerId="ADAL" clId="{51868007-0354-400C-8552-A2C67FF4C452}" dt="2023-08-22T08:41:10.583" v="101"/>
        <pc:sldMkLst>
          <pc:docMk/>
          <pc:sldMk cId="2223763961" sldId="306"/>
        </pc:sldMkLst>
      </pc:sldChg>
      <pc:sldChg chg="modTransition">
        <pc:chgData name="Lien Meulendijks" userId="f4267973-0303-4fa3-8f79-f0864bfaf52c" providerId="ADAL" clId="{51868007-0354-400C-8552-A2C67FF4C452}" dt="2023-08-22T08:41:14.674" v="102"/>
        <pc:sldMkLst>
          <pc:docMk/>
          <pc:sldMk cId="2849310003" sldId="308"/>
        </pc:sldMkLst>
      </pc:sldChg>
      <pc:sldChg chg="modTransition">
        <pc:chgData name="Lien Meulendijks" userId="f4267973-0303-4fa3-8f79-f0864bfaf52c" providerId="ADAL" clId="{51868007-0354-400C-8552-A2C67FF4C452}" dt="2023-08-22T08:41:21.959" v="104"/>
        <pc:sldMkLst>
          <pc:docMk/>
          <pc:sldMk cId="1442645091" sldId="309"/>
        </pc:sldMkLst>
      </pc:sldChg>
      <pc:sldChg chg="addSp delSp modSp mod">
        <pc:chgData name="Lien Meulendijks" userId="f4267973-0303-4fa3-8f79-f0864bfaf52c" providerId="ADAL" clId="{51868007-0354-400C-8552-A2C67FF4C452}" dt="2023-09-01T13:08:37.732" v="372" actId="1076"/>
        <pc:sldMkLst>
          <pc:docMk/>
          <pc:sldMk cId="1998264186" sldId="310"/>
        </pc:sldMkLst>
        <pc:spChg chg="add del mod">
          <ac:chgData name="Lien Meulendijks" userId="f4267973-0303-4fa3-8f79-f0864bfaf52c" providerId="ADAL" clId="{51868007-0354-400C-8552-A2C67FF4C452}" dt="2023-08-22T09:21:30.205" v="189" actId="478"/>
          <ac:spMkLst>
            <pc:docMk/>
            <pc:sldMk cId="1998264186" sldId="310"/>
            <ac:spMk id="4" creationId="{7165E711-BB68-C29B-3C65-F90643FDF3EF}"/>
          </ac:spMkLst>
        </pc:spChg>
        <pc:spChg chg="del">
          <ac:chgData name="Lien Meulendijks" userId="f4267973-0303-4fa3-8f79-f0864bfaf52c" providerId="ADAL" clId="{51868007-0354-400C-8552-A2C67FF4C452}" dt="2023-08-22T11:52:52.657" v="225" actId="478"/>
          <ac:spMkLst>
            <pc:docMk/>
            <pc:sldMk cId="1998264186" sldId="310"/>
            <ac:spMk id="5" creationId="{AD9EDE35-8672-B484-EF46-AE6CC4CF2234}"/>
          </ac:spMkLst>
        </pc:spChg>
        <pc:spChg chg="add mod">
          <ac:chgData name="Lien Meulendijks" userId="f4267973-0303-4fa3-8f79-f0864bfaf52c" providerId="ADAL" clId="{51868007-0354-400C-8552-A2C67FF4C452}" dt="2023-08-22T09:21:34.886" v="191" actId="1076"/>
          <ac:spMkLst>
            <pc:docMk/>
            <pc:sldMk cId="1998264186" sldId="310"/>
            <ac:spMk id="7" creationId="{2F600D19-828C-A635-BFFA-47705BFD4426}"/>
          </ac:spMkLst>
        </pc:spChg>
        <pc:picChg chg="del">
          <ac:chgData name="Lien Meulendijks" userId="f4267973-0303-4fa3-8f79-f0864bfaf52c" providerId="ADAL" clId="{51868007-0354-400C-8552-A2C67FF4C452}" dt="2023-09-01T13:08:31.171" v="370" actId="478"/>
          <ac:picMkLst>
            <pc:docMk/>
            <pc:sldMk cId="1998264186" sldId="310"/>
            <ac:picMk id="3" creationId="{FA3521EB-6F52-6E2C-3BA2-0647709009BC}"/>
          </ac:picMkLst>
        </pc:picChg>
        <pc:picChg chg="add mod">
          <ac:chgData name="Lien Meulendijks" userId="f4267973-0303-4fa3-8f79-f0864bfaf52c" providerId="ADAL" clId="{51868007-0354-400C-8552-A2C67FF4C452}" dt="2023-09-01T13:08:37.732" v="372" actId="1076"/>
          <ac:picMkLst>
            <pc:docMk/>
            <pc:sldMk cId="1998264186" sldId="310"/>
            <ac:picMk id="4" creationId="{084B0F76-E1F2-BB44-DAB9-AEEFF5AD4D4F}"/>
          </ac:picMkLst>
        </pc:picChg>
      </pc:sldChg>
      <pc:sldChg chg="addSp delSp modSp mod">
        <pc:chgData name="Lien Meulendijks" userId="f4267973-0303-4fa3-8f79-f0864bfaf52c" providerId="ADAL" clId="{51868007-0354-400C-8552-A2C67FF4C452}" dt="2023-08-22T11:52:55.415" v="226" actId="478"/>
        <pc:sldMkLst>
          <pc:docMk/>
          <pc:sldMk cId="4094992892" sldId="311"/>
        </pc:sldMkLst>
        <pc:spChg chg="add del mod">
          <ac:chgData name="Lien Meulendijks" userId="f4267973-0303-4fa3-8f79-f0864bfaf52c" providerId="ADAL" clId="{51868007-0354-400C-8552-A2C67FF4C452}" dt="2023-08-22T09:21:21.616" v="186" actId="478"/>
          <ac:spMkLst>
            <pc:docMk/>
            <pc:sldMk cId="4094992892" sldId="311"/>
            <ac:spMk id="4" creationId="{C4F5A777-F22F-47C1-F54F-D0A00372D759}"/>
          </ac:spMkLst>
        </pc:spChg>
        <pc:spChg chg="del">
          <ac:chgData name="Lien Meulendijks" userId="f4267973-0303-4fa3-8f79-f0864bfaf52c" providerId="ADAL" clId="{51868007-0354-400C-8552-A2C67FF4C452}" dt="2023-08-22T11:52:55.415" v="226" actId="478"/>
          <ac:spMkLst>
            <pc:docMk/>
            <pc:sldMk cId="4094992892" sldId="311"/>
            <ac:spMk id="5" creationId="{40DDCF9A-0357-180F-BEF5-CB54F221DE50}"/>
          </ac:spMkLst>
        </pc:spChg>
        <pc:spChg chg="add mod">
          <ac:chgData name="Lien Meulendijks" userId="f4267973-0303-4fa3-8f79-f0864bfaf52c" providerId="ADAL" clId="{51868007-0354-400C-8552-A2C67FF4C452}" dt="2023-08-22T09:21:25.082" v="188" actId="1076"/>
          <ac:spMkLst>
            <pc:docMk/>
            <pc:sldMk cId="4094992892" sldId="311"/>
            <ac:spMk id="7" creationId="{B3C77AA1-DDB2-F3B9-DE92-5ED86761C0C4}"/>
          </ac:spMkLst>
        </pc:spChg>
      </pc:sldChg>
      <pc:sldChg chg="addSp delSp modSp mod modTransition">
        <pc:chgData name="Lien Meulendijks" userId="f4267973-0303-4fa3-8f79-f0864bfaf52c" providerId="ADAL" clId="{51868007-0354-400C-8552-A2C67FF4C452}" dt="2023-09-01T13:08:16.468" v="369" actId="1076"/>
        <pc:sldMkLst>
          <pc:docMk/>
          <pc:sldMk cId="2904738844" sldId="312"/>
        </pc:sldMkLst>
        <pc:spChg chg="mod">
          <ac:chgData name="Lien Meulendijks" userId="f4267973-0303-4fa3-8f79-f0864bfaf52c" providerId="ADAL" clId="{51868007-0354-400C-8552-A2C67FF4C452}" dt="2023-09-01T13:08:16.468" v="369" actId="1076"/>
          <ac:spMkLst>
            <pc:docMk/>
            <pc:sldMk cId="2904738844" sldId="312"/>
            <ac:spMk id="6" creationId="{30444D58-55C7-1ED0-9342-A8F819E9598E}"/>
          </ac:spMkLst>
        </pc:spChg>
        <pc:picChg chg="del">
          <ac:chgData name="Lien Meulendijks" userId="f4267973-0303-4fa3-8f79-f0864bfaf52c" providerId="ADAL" clId="{51868007-0354-400C-8552-A2C67FF4C452}" dt="2023-08-31T13:34:36.271" v="345" actId="478"/>
          <ac:picMkLst>
            <pc:docMk/>
            <pc:sldMk cId="2904738844" sldId="312"/>
            <ac:picMk id="2" creationId="{5CA1946B-6521-DB07-0D3E-0EA03462EAEC}"/>
          </ac:picMkLst>
        </pc:picChg>
        <pc:picChg chg="add del mod">
          <ac:chgData name="Lien Meulendijks" userId="f4267973-0303-4fa3-8f79-f0864bfaf52c" providerId="ADAL" clId="{51868007-0354-400C-8552-A2C67FF4C452}" dt="2023-09-01T13:07:50.512" v="364" actId="478"/>
          <ac:picMkLst>
            <pc:docMk/>
            <pc:sldMk cId="2904738844" sldId="312"/>
            <ac:picMk id="2" creationId="{9109C4B2-2991-454B-6092-11049F297723}"/>
          </ac:picMkLst>
        </pc:picChg>
        <pc:picChg chg="add mod">
          <ac:chgData name="Lien Meulendijks" userId="f4267973-0303-4fa3-8f79-f0864bfaf52c" providerId="ADAL" clId="{51868007-0354-400C-8552-A2C67FF4C452}" dt="2023-09-01T13:08:15.322" v="368" actId="1076"/>
          <ac:picMkLst>
            <pc:docMk/>
            <pc:sldMk cId="2904738844" sldId="312"/>
            <ac:picMk id="4" creationId="{E9322605-4888-3441-3C08-29C569624AE4}"/>
          </ac:picMkLst>
        </pc:picChg>
        <pc:picChg chg="add del mod">
          <ac:chgData name="Lien Meulendijks" userId="f4267973-0303-4fa3-8f79-f0864bfaf52c" providerId="ADAL" clId="{51868007-0354-400C-8552-A2C67FF4C452}" dt="2023-09-01T13:05:53.696" v="354" actId="478"/>
          <ac:picMkLst>
            <pc:docMk/>
            <pc:sldMk cId="2904738844" sldId="312"/>
            <ac:picMk id="1026" creationId="{BE74EA2E-3EED-300C-E5F0-B5DA4AD5C3A4}"/>
          </ac:picMkLst>
        </pc:picChg>
      </pc:sldChg>
      <pc:sldChg chg="modTransition">
        <pc:chgData name="Lien Meulendijks" userId="f4267973-0303-4fa3-8f79-f0864bfaf52c" providerId="ADAL" clId="{51868007-0354-400C-8552-A2C67FF4C452}" dt="2023-08-22T08:11:11.789" v="85"/>
        <pc:sldMkLst>
          <pc:docMk/>
          <pc:sldMk cId="1942088026" sldId="313"/>
        </pc:sldMkLst>
      </pc:sldChg>
      <pc:sldChg chg="addSp delSp modSp mod">
        <pc:chgData name="Lien Meulendijks" userId="f4267973-0303-4fa3-8f79-f0864bfaf52c" providerId="ADAL" clId="{51868007-0354-400C-8552-A2C67FF4C452}" dt="2023-08-22T11:52:58.897" v="227" actId="478"/>
        <pc:sldMkLst>
          <pc:docMk/>
          <pc:sldMk cId="3781876335" sldId="315"/>
        </pc:sldMkLst>
        <pc:spChg chg="add del mod">
          <ac:chgData name="Lien Meulendijks" userId="f4267973-0303-4fa3-8f79-f0864bfaf52c" providerId="ADAL" clId="{51868007-0354-400C-8552-A2C67FF4C452}" dt="2023-08-22T09:21:11.981" v="183" actId="478"/>
          <ac:spMkLst>
            <pc:docMk/>
            <pc:sldMk cId="3781876335" sldId="315"/>
            <ac:spMk id="3" creationId="{DFAB9CB0-210C-C707-B94C-7AC77DFE8D20}"/>
          </ac:spMkLst>
        </pc:spChg>
        <pc:spChg chg="del">
          <ac:chgData name="Lien Meulendijks" userId="f4267973-0303-4fa3-8f79-f0864bfaf52c" providerId="ADAL" clId="{51868007-0354-400C-8552-A2C67FF4C452}" dt="2023-08-22T11:52:58.897" v="227" actId="478"/>
          <ac:spMkLst>
            <pc:docMk/>
            <pc:sldMk cId="3781876335" sldId="315"/>
            <ac:spMk id="4" creationId="{8D5A3CD3-26AB-1B0A-7178-38E9FF3D0335}"/>
          </ac:spMkLst>
        </pc:spChg>
        <pc:spChg chg="add mod">
          <ac:chgData name="Lien Meulendijks" userId="f4267973-0303-4fa3-8f79-f0864bfaf52c" providerId="ADAL" clId="{51868007-0354-400C-8552-A2C67FF4C452}" dt="2023-08-22T09:21:15.920" v="185" actId="1076"/>
          <ac:spMkLst>
            <pc:docMk/>
            <pc:sldMk cId="3781876335" sldId="315"/>
            <ac:spMk id="7" creationId="{676C3CF6-F648-ECF5-F6FF-1B3E87B193A7}"/>
          </ac:spMkLst>
        </pc:spChg>
      </pc:sldChg>
      <pc:sldChg chg="addSp delSp modSp mod">
        <pc:chgData name="Lien Meulendijks" userId="f4267973-0303-4fa3-8f79-f0864bfaf52c" providerId="ADAL" clId="{51868007-0354-400C-8552-A2C67FF4C452}" dt="2023-08-22T11:53:00.972" v="228" actId="478"/>
        <pc:sldMkLst>
          <pc:docMk/>
          <pc:sldMk cId="1419925789" sldId="316"/>
        </pc:sldMkLst>
        <pc:spChg chg="add del mod">
          <ac:chgData name="Lien Meulendijks" userId="f4267973-0303-4fa3-8f79-f0864bfaf52c" providerId="ADAL" clId="{51868007-0354-400C-8552-A2C67FF4C452}" dt="2023-08-22T09:21:03.142" v="180" actId="478"/>
          <ac:spMkLst>
            <pc:docMk/>
            <pc:sldMk cId="1419925789" sldId="316"/>
            <ac:spMk id="3" creationId="{6C395767-46B7-16A2-1385-CAA6A1A735E6}"/>
          </ac:spMkLst>
        </pc:spChg>
        <pc:spChg chg="del">
          <ac:chgData name="Lien Meulendijks" userId="f4267973-0303-4fa3-8f79-f0864bfaf52c" providerId="ADAL" clId="{51868007-0354-400C-8552-A2C67FF4C452}" dt="2023-08-22T11:53:00.972" v="228" actId="478"/>
          <ac:spMkLst>
            <pc:docMk/>
            <pc:sldMk cId="1419925789" sldId="316"/>
            <ac:spMk id="5" creationId="{CB2A17DB-99F9-2FB8-4665-B43F4FFF71F0}"/>
          </ac:spMkLst>
        </pc:spChg>
        <pc:spChg chg="add mod">
          <ac:chgData name="Lien Meulendijks" userId="f4267973-0303-4fa3-8f79-f0864bfaf52c" providerId="ADAL" clId="{51868007-0354-400C-8552-A2C67FF4C452}" dt="2023-08-22T09:21:08.275" v="182" actId="1076"/>
          <ac:spMkLst>
            <pc:docMk/>
            <pc:sldMk cId="1419925789" sldId="316"/>
            <ac:spMk id="7" creationId="{8994D54E-549E-7EE0-70CD-C1D67FC27932}"/>
          </ac:spMkLst>
        </pc:spChg>
      </pc:sldChg>
      <pc:sldChg chg="modTransition">
        <pc:chgData name="Lien Meulendijks" userId="f4267973-0303-4fa3-8f79-f0864bfaf52c" providerId="ADAL" clId="{51868007-0354-400C-8552-A2C67FF4C452}" dt="2023-08-22T08:11:16.587" v="86"/>
        <pc:sldMkLst>
          <pc:docMk/>
          <pc:sldMk cId="1205957351" sldId="317"/>
        </pc:sldMkLst>
      </pc:sldChg>
      <pc:sldChg chg="modSp mod modTransition">
        <pc:chgData name="Lien Meulendijks" userId="f4267973-0303-4fa3-8f79-f0864bfaf52c" providerId="ADAL" clId="{51868007-0354-400C-8552-A2C67FF4C452}" dt="2023-08-31T13:29:13.896" v="339" actId="255"/>
        <pc:sldMkLst>
          <pc:docMk/>
          <pc:sldMk cId="255803868" sldId="318"/>
        </pc:sldMkLst>
        <pc:spChg chg="mod">
          <ac:chgData name="Lien Meulendijks" userId="f4267973-0303-4fa3-8f79-f0864bfaf52c" providerId="ADAL" clId="{51868007-0354-400C-8552-A2C67FF4C452}" dt="2023-08-31T13:29:13.896" v="339" actId="255"/>
          <ac:spMkLst>
            <pc:docMk/>
            <pc:sldMk cId="255803868" sldId="318"/>
            <ac:spMk id="6" creationId="{30444D58-55C7-1ED0-9342-A8F819E9598E}"/>
          </ac:spMkLst>
        </pc:spChg>
      </pc:sldChg>
      <pc:sldChg chg="addSp delSp modSp mod">
        <pc:chgData name="Lien Meulendijks" userId="f4267973-0303-4fa3-8f79-f0864bfaf52c" providerId="ADAL" clId="{51868007-0354-400C-8552-A2C67FF4C452}" dt="2023-08-22T11:53:09.475" v="229" actId="478"/>
        <pc:sldMkLst>
          <pc:docMk/>
          <pc:sldMk cId="3050034498" sldId="319"/>
        </pc:sldMkLst>
        <pc:spChg chg="add del mod">
          <ac:chgData name="Lien Meulendijks" userId="f4267973-0303-4fa3-8f79-f0864bfaf52c" providerId="ADAL" clId="{51868007-0354-400C-8552-A2C67FF4C452}" dt="2023-08-22T09:20:50.423" v="177" actId="478"/>
          <ac:spMkLst>
            <pc:docMk/>
            <pc:sldMk cId="3050034498" sldId="319"/>
            <ac:spMk id="4" creationId="{09A5EDB9-C6AC-9EC8-8DAF-FE7378B43DDA}"/>
          </ac:spMkLst>
        </pc:spChg>
        <pc:spChg chg="del">
          <ac:chgData name="Lien Meulendijks" userId="f4267973-0303-4fa3-8f79-f0864bfaf52c" providerId="ADAL" clId="{51868007-0354-400C-8552-A2C67FF4C452}" dt="2023-08-22T11:53:09.475" v="229" actId="478"/>
          <ac:spMkLst>
            <pc:docMk/>
            <pc:sldMk cId="3050034498" sldId="319"/>
            <ac:spMk id="5" creationId="{9FE5ED17-3FF2-B883-B254-04E239D2CC5E}"/>
          </ac:spMkLst>
        </pc:spChg>
        <pc:spChg chg="add mod">
          <ac:chgData name="Lien Meulendijks" userId="f4267973-0303-4fa3-8f79-f0864bfaf52c" providerId="ADAL" clId="{51868007-0354-400C-8552-A2C67FF4C452}" dt="2023-08-22T09:20:57.623" v="179" actId="1076"/>
          <ac:spMkLst>
            <pc:docMk/>
            <pc:sldMk cId="3050034498" sldId="319"/>
            <ac:spMk id="7" creationId="{8651277F-0BFF-20D0-E98F-A96E06CAEEB7}"/>
          </ac:spMkLst>
        </pc:spChg>
      </pc:sldChg>
      <pc:sldChg chg="addSp delSp modSp mod">
        <pc:chgData name="Lien Meulendijks" userId="f4267973-0303-4fa3-8f79-f0864bfaf52c" providerId="ADAL" clId="{51868007-0354-400C-8552-A2C67FF4C452}" dt="2023-08-22T11:53:10.981" v="230" actId="478"/>
        <pc:sldMkLst>
          <pc:docMk/>
          <pc:sldMk cId="1355767092" sldId="320"/>
        </pc:sldMkLst>
        <pc:spChg chg="add del mod">
          <ac:chgData name="Lien Meulendijks" userId="f4267973-0303-4fa3-8f79-f0864bfaf52c" providerId="ADAL" clId="{51868007-0354-400C-8552-A2C67FF4C452}" dt="2023-08-22T09:20:41.629" v="174" actId="478"/>
          <ac:spMkLst>
            <pc:docMk/>
            <pc:sldMk cId="1355767092" sldId="320"/>
            <ac:spMk id="4" creationId="{61A1B6F9-A129-189F-63A9-1310EE906D84}"/>
          </ac:spMkLst>
        </pc:spChg>
        <pc:spChg chg="del">
          <ac:chgData name="Lien Meulendijks" userId="f4267973-0303-4fa3-8f79-f0864bfaf52c" providerId="ADAL" clId="{51868007-0354-400C-8552-A2C67FF4C452}" dt="2023-08-22T11:53:10.981" v="230" actId="478"/>
          <ac:spMkLst>
            <pc:docMk/>
            <pc:sldMk cId="1355767092" sldId="320"/>
            <ac:spMk id="5" creationId="{D9F9CD5D-44E7-CFF3-8054-C53594CF64F2}"/>
          </ac:spMkLst>
        </pc:spChg>
        <pc:spChg chg="add mod">
          <ac:chgData name="Lien Meulendijks" userId="f4267973-0303-4fa3-8f79-f0864bfaf52c" providerId="ADAL" clId="{51868007-0354-400C-8552-A2C67FF4C452}" dt="2023-08-22T09:20:44.941" v="176" actId="1076"/>
          <ac:spMkLst>
            <pc:docMk/>
            <pc:sldMk cId="1355767092" sldId="320"/>
            <ac:spMk id="7" creationId="{EC449966-FE04-2D49-2BF3-A34B8E75B3AF}"/>
          </ac:spMkLst>
        </pc:spChg>
      </pc:sldChg>
      <pc:sldChg chg="modTransition">
        <pc:chgData name="Lien Meulendijks" userId="f4267973-0303-4fa3-8f79-f0864bfaf52c" providerId="ADAL" clId="{51868007-0354-400C-8552-A2C67FF4C452}" dt="2023-08-22T08:11:38.597" v="88"/>
        <pc:sldMkLst>
          <pc:docMk/>
          <pc:sldMk cId="4218149950" sldId="321"/>
        </pc:sldMkLst>
      </pc:sldChg>
      <pc:sldChg chg="modTransition">
        <pc:chgData name="Lien Meulendijks" userId="f4267973-0303-4fa3-8f79-f0864bfaf52c" providerId="ADAL" clId="{51868007-0354-400C-8552-A2C67FF4C452}" dt="2023-08-22T08:11:43.707" v="89"/>
        <pc:sldMkLst>
          <pc:docMk/>
          <pc:sldMk cId="72753793" sldId="322"/>
        </pc:sldMkLst>
      </pc:sldChg>
      <pc:sldChg chg="addSp delSp modSp mod">
        <pc:chgData name="Lien Meulendijks" userId="f4267973-0303-4fa3-8f79-f0864bfaf52c" providerId="ADAL" clId="{51868007-0354-400C-8552-A2C67FF4C452}" dt="2023-09-01T13:15:11.401" v="489" actId="1076"/>
        <pc:sldMkLst>
          <pc:docMk/>
          <pc:sldMk cId="3862645296" sldId="323"/>
        </pc:sldMkLst>
        <pc:spChg chg="add del mod">
          <ac:chgData name="Lien Meulendijks" userId="f4267973-0303-4fa3-8f79-f0864bfaf52c" providerId="ADAL" clId="{51868007-0354-400C-8552-A2C67FF4C452}" dt="2023-08-22T09:20:13.180" v="168" actId="478"/>
          <ac:spMkLst>
            <pc:docMk/>
            <pc:sldMk cId="3862645296" sldId="323"/>
            <ac:spMk id="3" creationId="{89B57B44-1ACB-6CFA-6A43-4DFE09834219}"/>
          </ac:spMkLst>
        </pc:spChg>
        <pc:spChg chg="del">
          <ac:chgData name="Lien Meulendijks" userId="f4267973-0303-4fa3-8f79-f0864bfaf52c" providerId="ADAL" clId="{51868007-0354-400C-8552-A2C67FF4C452}" dt="2023-08-22T11:53:16.802" v="232" actId="478"/>
          <ac:spMkLst>
            <pc:docMk/>
            <pc:sldMk cId="3862645296" sldId="323"/>
            <ac:spMk id="5" creationId="{46CA8B30-D5F9-0E30-E945-28002295A05E}"/>
          </ac:spMkLst>
        </pc:spChg>
        <pc:spChg chg="mod">
          <ac:chgData name="Lien Meulendijks" userId="f4267973-0303-4fa3-8f79-f0864bfaf52c" providerId="ADAL" clId="{51868007-0354-400C-8552-A2C67FF4C452}" dt="2023-09-01T13:13:22.148" v="477" actId="20577"/>
          <ac:spMkLst>
            <pc:docMk/>
            <pc:sldMk cId="3862645296" sldId="323"/>
            <ac:spMk id="6" creationId="{30444D58-55C7-1ED0-9342-A8F819E9598E}"/>
          </ac:spMkLst>
        </pc:spChg>
        <pc:spChg chg="add mod">
          <ac:chgData name="Lien Meulendijks" userId="f4267973-0303-4fa3-8f79-f0864bfaf52c" providerId="ADAL" clId="{51868007-0354-400C-8552-A2C67FF4C452}" dt="2023-08-22T09:20:17.338" v="170" actId="1076"/>
          <ac:spMkLst>
            <pc:docMk/>
            <pc:sldMk cId="3862645296" sldId="323"/>
            <ac:spMk id="7" creationId="{BD151EBF-071F-6FA5-F0A9-B43DE40A2A6D}"/>
          </ac:spMkLst>
        </pc:spChg>
        <pc:picChg chg="add mod">
          <ac:chgData name="Lien Meulendijks" userId="f4267973-0303-4fa3-8f79-f0864bfaf52c" providerId="ADAL" clId="{51868007-0354-400C-8552-A2C67FF4C452}" dt="2023-09-01T13:15:11.401" v="489" actId="1076"/>
          <ac:picMkLst>
            <pc:docMk/>
            <pc:sldMk cId="3862645296" sldId="323"/>
            <ac:picMk id="3" creationId="{8A4686B6-4C91-2962-F858-3B41E208F2EA}"/>
          </ac:picMkLst>
        </pc:picChg>
        <pc:picChg chg="del">
          <ac:chgData name="Lien Meulendijks" userId="f4267973-0303-4fa3-8f79-f0864bfaf52c" providerId="ADAL" clId="{51868007-0354-400C-8552-A2C67FF4C452}" dt="2023-09-01T13:12:26.661" v="373" actId="478"/>
          <ac:picMkLst>
            <pc:docMk/>
            <pc:sldMk cId="3862645296" sldId="323"/>
            <ac:picMk id="4" creationId="{13ADD1F9-7FD3-45AB-9E49-570634C7CD02}"/>
          </ac:picMkLst>
        </pc:picChg>
        <pc:picChg chg="add mod">
          <ac:chgData name="Lien Meulendijks" userId="f4267973-0303-4fa3-8f79-f0864bfaf52c" providerId="ADAL" clId="{51868007-0354-400C-8552-A2C67FF4C452}" dt="2023-09-01T13:15:08.621" v="488" actId="1076"/>
          <ac:picMkLst>
            <pc:docMk/>
            <pc:sldMk cId="3862645296" sldId="323"/>
            <ac:picMk id="11" creationId="{440B87DB-CCD0-A105-5B0D-D9CE5122C6A5}"/>
          </ac:picMkLst>
        </pc:picChg>
        <pc:picChg chg="add mod">
          <ac:chgData name="Lien Meulendijks" userId="f4267973-0303-4fa3-8f79-f0864bfaf52c" providerId="ADAL" clId="{51868007-0354-400C-8552-A2C67FF4C452}" dt="2023-09-01T13:14:06.817" v="482" actId="1076"/>
          <ac:picMkLst>
            <pc:docMk/>
            <pc:sldMk cId="3862645296" sldId="323"/>
            <ac:picMk id="1026" creationId="{83A04116-CFB5-A4AC-E6BF-4EBC373211D1}"/>
          </ac:picMkLst>
        </pc:picChg>
        <pc:cxnChg chg="add del mod">
          <ac:chgData name="Lien Meulendijks" userId="f4267973-0303-4fa3-8f79-f0864bfaf52c" providerId="ADAL" clId="{51868007-0354-400C-8552-A2C67FF4C452}" dt="2023-09-01T13:14:35.022" v="486" actId="478"/>
          <ac:cxnSpMkLst>
            <pc:docMk/>
            <pc:sldMk cId="3862645296" sldId="323"/>
            <ac:cxnSpMk id="8" creationId="{9553F4D8-E2AC-C98A-B207-BCF1EE328E10}"/>
          </ac:cxnSpMkLst>
        </pc:cxnChg>
      </pc:sldChg>
      <pc:sldChg chg="addSp delSp modSp mod">
        <pc:chgData name="Lien Meulendijks" userId="f4267973-0303-4fa3-8f79-f0864bfaf52c" providerId="ADAL" clId="{51868007-0354-400C-8552-A2C67FF4C452}" dt="2023-08-22T11:53:14.229" v="231" actId="478"/>
        <pc:sldMkLst>
          <pc:docMk/>
          <pc:sldMk cId="1344646091" sldId="324"/>
        </pc:sldMkLst>
        <pc:spChg chg="add del mod">
          <ac:chgData name="Lien Meulendijks" userId="f4267973-0303-4fa3-8f79-f0864bfaf52c" providerId="ADAL" clId="{51868007-0354-400C-8552-A2C67FF4C452}" dt="2023-08-22T09:20:21.240" v="171" actId="478"/>
          <ac:spMkLst>
            <pc:docMk/>
            <pc:sldMk cId="1344646091" sldId="324"/>
            <ac:spMk id="3" creationId="{39ED1335-AA5E-7AB6-DAC4-8697E5E15EF5}"/>
          </ac:spMkLst>
        </pc:spChg>
        <pc:spChg chg="del">
          <ac:chgData name="Lien Meulendijks" userId="f4267973-0303-4fa3-8f79-f0864bfaf52c" providerId="ADAL" clId="{51868007-0354-400C-8552-A2C67FF4C452}" dt="2023-08-22T11:53:14.229" v="231" actId="478"/>
          <ac:spMkLst>
            <pc:docMk/>
            <pc:sldMk cId="1344646091" sldId="324"/>
            <ac:spMk id="5" creationId="{39512A28-EB37-D768-E7A2-68A278E30E08}"/>
          </ac:spMkLst>
        </pc:spChg>
        <pc:spChg chg="add mod">
          <ac:chgData name="Lien Meulendijks" userId="f4267973-0303-4fa3-8f79-f0864bfaf52c" providerId="ADAL" clId="{51868007-0354-400C-8552-A2C67FF4C452}" dt="2023-08-22T09:20:27.277" v="173" actId="1076"/>
          <ac:spMkLst>
            <pc:docMk/>
            <pc:sldMk cId="1344646091" sldId="324"/>
            <ac:spMk id="7" creationId="{49D6817D-44B2-D5D5-4A18-CE9C80A078DC}"/>
          </ac:spMkLst>
        </pc:spChg>
      </pc:sldChg>
      <pc:sldChg chg="addSp delSp modSp mod modTransition">
        <pc:chgData name="Lien Meulendijks" userId="f4267973-0303-4fa3-8f79-f0864bfaf52c" providerId="ADAL" clId="{51868007-0354-400C-8552-A2C67FF4C452}" dt="2023-09-01T13:16:26.211" v="553" actId="14100"/>
        <pc:sldMkLst>
          <pc:docMk/>
          <pc:sldMk cId="576042824" sldId="325"/>
        </pc:sldMkLst>
        <pc:spChg chg="mod">
          <ac:chgData name="Lien Meulendijks" userId="f4267973-0303-4fa3-8f79-f0864bfaf52c" providerId="ADAL" clId="{51868007-0354-400C-8552-A2C67FF4C452}" dt="2023-09-01T13:15:27.448" v="491" actId="20577"/>
          <ac:spMkLst>
            <pc:docMk/>
            <pc:sldMk cId="576042824" sldId="325"/>
            <ac:spMk id="5" creationId="{C45AABC1-5E46-2AB3-B6AA-CA1DC5ABE81D}"/>
          </ac:spMkLst>
        </pc:spChg>
        <pc:spChg chg="mod">
          <ac:chgData name="Lien Meulendijks" userId="f4267973-0303-4fa3-8f79-f0864bfaf52c" providerId="ADAL" clId="{51868007-0354-400C-8552-A2C67FF4C452}" dt="2023-09-01T13:16:26.211" v="553" actId="14100"/>
          <ac:spMkLst>
            <pc:docMk/>
            <pc:sldMk cId="576042824" sldId="325"/>
            <ac:spMk id="6" creationId="{30444D58-55C7-1ED0-9342-A8F819E9598E}"/>
          </ac:spMkLst>
        </pc:spChg>
        <pc:picChg chg="del">
          <ac:chgData name="Lien Meulendijks" userId="f4267973-0303-4fa3-8f79-f0864bfaf52c" providerId="ADAL" clId="{51868007-0354-400C-8552-A2C67FF4C452}" dt="2023-08-31T13:34:28.088" v="344" actId="478"/>
          <ac:picMkLst>
            <pc:docMk/>
            <pc:sldMk cId="576042824" sldId="325"/>
            <ac:picMk id="3" creationId="{13ADD1F9-7FD3-45AB-9E49-570634C7CD02}"/>
          </ac:picMkLst>
        </pc:picChg>
        <pc:picChg chg="add mod">
          <ac:chgData name="Lien Meulendijks" userId="f4267973-0303-4fa3-8f79-f0864bfaf52c" providerId="ADAL" clId="{51868007-0354-400C-8552-A2C67FF4C452}" dt="2023-09-01T13:12:46.458" v="380" actId="1076"/>
          <ac:picMkLst>
            <pc:docMk/>
            <pc:sldMk cId="576042824" sldId="325"/>
            <ac:picMk id="2050" creationId="{407B1AF1-6CB8-3F39-EC61-7AD4A0C0FE13}"/>
          </ac:picMkLst>
        </pc:picChg>
      </pc:sldChg>
      <pc:sldChg chg="modTransition">
        <pc:chgData name="Lien Meulendijks" userId="f4267973-0303-4fa3-8f79-f0864bfaf52c" providerId="ADAL" clId="{51868007-0354-400C-8552-A2C67FF4C452}" dt="2023-08-22T08:11:47.638" v="90"/>
        <pc:sldMkLst>
          <pc:docMk/>
          <pc:sldMk cId="1773519442" sldId="326"/>
        </pc:sldMkLst>
      </pc:sldChg>
      <pc:sldChg chg="modTransition">
        <pc:chgData name="Lien Meulendijks" userId="f4267973-0303-4fa3-8f79-f0864bfaf52c" providerId="ADAL" clId="{51868007-0354-400C-8552-A2C67FF4C452}" dt="2023-08-22T08:41:17.891" v="103"/>
        <pc:sldMkLst>
          <pc:docMk/>
          <pc:sldMk cId="1959336001" sldId="327"/>
        </pc:sldMkLst>
      </pc:sldChg>
      <pc:sldChg chg="addSp delSp modSp mod">
        <pc:chgData name="Lien Meulendijks" userId="f4267973-0303-4fa3-8f79-f0864bfaf52c" providerId="ADAL" clId="{51868007-0354-400C-8552-A2C67FF4C452}" dt="2023-08-22T11:53:20.018" v="233" actId="478"/>
        <pc:sldMkLst>
          <pc:docMk/>
          <pc:sldMk cId="3728633872" sldId="328"/>
        </pc:sldMkLst>
        <pc:spChg chg="add del mod">
          <ac:chgData name="Lien Meulendijks" userId="f4267973-0303-4fa3-8f79-f0864bfaf52c" providerId="ADAL" clId="{51868007-0354-400C-8552-A2C67FF4C452}" dt="2023-08-22T09:20:02.400" v="165" actId="478"/>
          <ac:spMkLst>
            <pc:docMk/>
            <pc:sldMk cId="3728633872" sldId="328"/>
            <ac:spMk id="4" creationId="{5D3BDD62-96D1-D114-9FE4-B23C930FFDCB}"/>
          </ac:spMkLst>
        </pc:spChg>
        <pc:spChg chg="del">
          <ac:chgData name="Lien Meulendijks" userId="f4267973-0303-4fa3-8f79-f0864bfaf52c" providerId="ADAL" clId="{51868007-0354-400C-8552-A2C67FF4C452}" dt="2023-08-22T11:53:20.018" v="233" actId="478"/>
          <ac:spMkLst>
            <pc:docMk/>
            <pc:sldMk cId="3728633872" sldId="328"/>
            <ac:spMk id="5" creationId="{046E2F88-5FC5-3468-D74A-58A4FD608DA0}"/>
          </ac:spMkLst>
        </pc:spChg>
        <pc:spChg chg="add mod">
          <ac:chgData name="Lien Meulendijks" userId="f4267973-0303-4fa3-8f79-f0864bfaf52c" providerId="ADAL" clId="{51868007-0354-400C-8552-A2C67FF4C452}" dt="2023-08-22T09:20:06.387" v="167" actId="1076"/>
          <ac:spMkLst>
            <pc:docMk/>
            <pc:sldMk cId="3728633872" sldId="328"/>
            <ac:spMk id="7" creationId="{22B86D89-10D1-3029-53D1-BDE97A6D46C3}"/>
          </ac:spMkLst>
        </pc:spChg>
      </pc:sldChg>
      <pc:sldChg chg="addSp delSp modSp mod">
        <pc:chgData name="Lien Meulendijks" userId="f4267973-0303-4fa3-8f79-f0864bfaf52c" providerId="ADAL" clId="{51868007-0354-400C-8552-A2C67FF4C452}" dt="2023-09-01T13:22:25.113" v="575" actId="20577"/>
        <pc:sldMkLst>
          <pc:docMk/>
          <pc:sldMk cId="2663945143" sldId="329"/>
        </pc:sldMkLst>
        <pc:spChg chg="add mod">
          <ac:chgData name="Lien Meulendijks" userId="f4267973-0303-4fa3-8f79-f0864bfaf52c" providerId="ADAL" clId="{51868007-0354-400C-8552-A2C67FF4C452}" dt="2023-08-22T09:19:52.301" v="164" actId="1076"/>
          <ac:spMkLst>
            <pc:docMk/>
            <pc:sldMk cId="2663945143" sldId="329"/>
            <ac:spMk id="4" creationId="{EA318404-B464-C459-59A0-D1328401915E}"/>
          </ac:spMkLst>
        </pc:spChg>
        <pc:spChg chg="del">
          <ac:chgData name="Lien Meulendijks" userId="f4267973-0303-4fa3-8f79-f0864bfaf52c" providerId="ADAL" clId="{51868007-0354-400C-8552-A2C67FF4C452}" dt="2023-08-22T11:53:21.531" v="234" actId="478"/>
          <ac:spMkLst>
            <pc:docMk/>
            <pc:sldMk cId="2663945143" sldId="329"/>
            <ac:spMk id="5" creationId="{9BA88148-0DD4-3F1B-F2CC-1316D3737E16}"/>
          </ac:spMkLst>
        </pc:spChg>
        <pc:spChg chg="mod">
          <ac:chgData name="Lien Meulendijks" userId="f4267973-0303-4fa3-8f79-f0864bfaf52c" providerId="ADAL" clId="{51868007-0354-400C-8552-A2C67FF4C452}" dt="2023-09-01T13:22:25.113" v="575" actId="20577"/>
          <ac:spMkLst>
            <pc:docMk/>
            <pc:sldMk cId="2663945143" sldId="329"/>
            <ac:spMk id="6" creationId="{30444D58-55C7-1ED0-9342-A8F819E9598E}"/>
          </ac:spMkLst>
        </pc:spChg>
        <pc:spChg chg="add mod">
          <ac:chgData name="Lien Meulendijks" userId="f4267973-0303-4fa3-8f79-f0864bfaf52c" providerId="ADAL" clId="{51868007-0354-400C-8552-A2C67FF4C452}" dt="2023-09-01T13:21:46.279" v="569" actId="1076"/>
          <ac:spMkLst>
            <pc:docMk/>
            <pc:sldMk cId="2663945143" sldId="329"/>
            <ac:spMk id="8" creationId="{5D7436CD-72EF-D8F8-2363-D5CBE71CB384}"/>
          </ac:spMkLst>
        </pc:spChg>
        <pc:picChg chg="del">
          <ac:chgData name="Lien Meulendijks" userId="f4267973-0303-4fa3-8f79-f0864bfaf52c" providerId="ADAL" clId="{51868007-0354-400C-8552-A2C67FF4C452}" dt="2023-09-01T13:20:14.939" v="554" actId="478"/>
          <ac:picMkLst>
            <pc:docMk/>
            <pc:sldMk cId="2663945143" sldId="329"/>
            <ac:picMk id="3" creationId="{4639EE1F-6CAE-4FC3-B68B-454A2FAA53D6}"/>
          </ac:picMkLst>
        </pc:picChg>
        <pc:picChg chg="add mod">
          <ac:chgData name="Lien Meulendijks" userId="f4267973-0303-4fa3-8f79-f0864bfaf52c" providerId="ADAL" clId="{51868007-0354-400C-8552-A2C67FF4C452}" dt="2023-09-01T13:20:23.188" v="558" actId="14100"/>
          <ac:picMkLst>
            <pc:docMk/>
            <pc:sldMk cId="2663945143" sldId="329"/>
            <ac:picMk id="3074" creationId="{418056B9-C6EA-33F7-03E0-2C83AD03ABEF}"/>
          </ac:picMkLst>
        </pc:picChg>
        <pc:cxnChg chg="add del mod">
          <ac:chgData name="Lien Meulendijks" userId="f4267973-0303-4fa3-8f79-f0864bfaf52c" providerId="ADAL" clId="{51868007-0354-400C-8552-A2C67FF4C452}" dt="2023-09-01T13:21:21.283" v="564" actId="478"/>
          <ac:cxnSpMkLst>
            <pc:docMk/>
            <pc:sldMk cId="2663945143" sldId="329"/>
            <ac:cxnSpMk id="7" creationId="{BF5A6644-F244-124F-F84F-1E12E783CE11}"/>
          </ac:cxnSpMkLst>
        </pc:cxnChg>
      </pc:sldChg>
      <pc:sldChg chg="addSp delSp modSp mod modTransition">
        <pc:chgData name="Lien Meulendijks" userId="f4267973-0303-4fa3-8f79-f0864bfaf52c" providerId="ADAL" clId="{51868007-0354-400C-8552-A2C67FF4C452}" dt="2023-09-01T13:23:01.500" v="586" actId="14100"/>
        <pc:sldMkLst>
          <pc:docMk/>
          <pc:sldMk cId="3642069007" sldId="331"/>
        </pc:sldMkLst>
        <pc:spChg chg="mod">
          <ac:chgData name="Lien Meulendijks" userId="f4267973-0303-4fa3-8f79-f0864bfaf52c" providerId="ADAL" clId="{51868007-0354-400C-8552-A2C67FF4C452}" dt="2023-08-31T13:34:14.468" v="342" actId="20577"/>
          <ac:spMkLst>
            <pc:docMk/>
            <pc:sldMk cId="3642069007" sldId="331"/>
            <ac:spMk id="5" creationId="{C45AABC1-5E46-2AB3-B6AA-CA1DC5ABE81D}"/>
          </ac:spMkLst>
        </pc:spChg>
        <pc:spChg chg="mod">
          <ac:chgData name="Lien Meulendijks" userId="f4267973-0303-4fa3-8f79-f0864bfaf52c" providerId="ADAL" clId="{51868007-0354-400C-8552-A2C67FF4C452}" dt="2023-09-01T13:23:01.500" v="586" actId="14100"/>
          <ac:spMkLst>
            <pc:docMk/>
            <pc:sldMk cId="3642069007" sldId="331"/>
            <ac:spMk id="6" creationId="{30444D58-55C7-1ED0-9342-A8F819E9598E}"/>
          </ac:spMkLst>
        </pc:spChg>
        <pc:picChg chg="del">
          <ac:chgData name="Lien Meulendijks" userId="f4267973-0303-4fa3-8f79-f0864bfaf52c" providerId="ADAL" clId="{51868007-0354-400C-8552-A2C67FF4C452}" dt="2023-08-31T13:34:24.681" v="343" actId="478"/>
          <ac:picMkLst>
            <pc:docMk/>
            <pc:sldMk cId="3642069007" sldId="331"/>
            <ac:picMk id="2" creationId="{EDD8380C-6B2F-F0BE-53B0-3A695E626A64}"/>
          </ac:picMkLst>
        </pc:picChg>
        <pc:picChg chg="add mod">
          <ac:chgData name="Lien Meulendijks" userId="f4267973-0303-4fa3-8f79-f0864bfaf52c" providerId="ADAL" clId="{51868007-0354-400C-8552-A2C67FF4C452}" dt="2023-09-01T13:22:06.464" v="573" actId="1076"/>
          <ac:picMkLst>
            <pc:docMk/>
            <pc:sldMk cId="3642069007" sldId="331"/>
            <ac:picMk id="4098" creationId="{6F3810A0-9EAC-893D-B998-A261509DD46F}"/>
          </ac:picMkLst>
        </pc:picChg>
      </pc:sldChg>
      <pc:sldChg chg="modTransition">
        <pc:chgData name="Lien Meulendijks" userId="f4267973-0303-4fa3-8f79-f0864bfaf52c" providerId="ADAL" clId="{51868007-0354-400C-8552-A2C67FF4C452}" dt="2023-08-22T08:11:55.475" v="92"/>
        <pc:sldMkLst>
          <pc:docMk/>
          <pc:sldMk cId="2756506327" sldId="332"/>
        </pc:sldMkLst>
      </pc:sldChg>
      <pc:sldChg chg="delSp del mod">
        <pc:chgData name="Lien Meulendijks" userId="f4267973-0303-4fa3-8f79-f0864bfaf52c" providerId="ADAL" clId="{51868007-0354-400C-8552-A2C67FF4C452}" dt="2023-08-22T11:53:26.469" v="236" actId="47"/>
        <pc:sldMkLst>
          <pc:docMk/>
          <pc:sldMk cId="1239194964" sldId="333"/>
        </pc:sldMkLst>
        <pc:spChg chg="del">
          <ac:chgData name="Lien Meulendijks" userId="f4267973-0303-4fa3-8f79-f0864bfaf52c" providerId="ADAL" clId="{51868007-0354-400C-8552-A2C67FF4C452}" dt="2023-08-22T11:53:24.230" v="235" actId="478"/>
          <ac:spMkLst>
            <pc:docMk/>
            <pc:sldMk cId="1239194964" sldId="333"/>
            <ac:spMk id="4" creationId="{002FAFF7-C224-B56D-3668-C9F2DBF65A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385EE-3D6A-354C-B128-7FCE8E47D072}" type="datetimeFigureOut">
              <a:rPr lang="nl-BE" smtClean="0"/>
              <a:t>10/01/2024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CE824-6173-3349-98C0-21BD1BD9A544}" type="slidenum">
              <a:rPr lang="nl-BE" smtClean="0"/>
              <a:t>‹#›</a:t>
            </a:fld>
            <a:endParaRPr lang="nl-BE"/>
          </a:p>
        </p:txBody>
      </p:sp>
    </p:spTree>
    <p:extLst>
      <p:ext uri="{BB962C8B-B14F-4D97-AF65-F5344CB8AC3E}">
        <p14:creationId xmlns:p14="http://schemas.microsoft.com/office/powerpoint/2010/main" val="242471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8533312"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533312" cy="8857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0" name="Rechthoek 9">
            <a:extLst>
              <a:ext uri="{FF2B5EF4-FFF2-40B4-BE49-F238E27FC236}">
                <a16:creationId xmlns:a16="http://schemas.microsoft.com/office/drawing/2014/main" id="{B872F87E-A262-EA33-01B5-B0BDE4C460F8}"/>
              </a:ext>
            </a:extLst>
          </p:cNvPr>
          <p:cNvSpPr/>
          <p:nvPr userDrawn="1"/>
        </p:nvSpPr>
        <p:spPr>
          <a:xfrm rot="1679980">
            <a:off x="9448390" y="-1194684"/>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E59BE03A-8FEB-F315-B31D-4D6310AB30E9}"/>
              </a:ext>
            </a:extLst>
          </p:cNvPr>
          <p:cNvSpPr/>
          <p:nvPr userDrawn="1"/>
        </p:nvSpPr>
        <p:spPr>
          <a:xfrm rot="1679980">
            <a:off x="10312306" y="-869001"/>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B7203B42-2145-D927-7C55-5B66121C5EC8}"/>
              </a:ext>
            </a:extLst>
          </p:cNvPr>
          <p:cNvSpPr/>
          <p:nvPr userDrawn="1"/>
        </p:nvSpPr>
        <p:spPr>
          <a:xfrm rot="1679980">
            <a:off x="11183424" y="-478376"/>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47BF5B2D-7EE4-BF3C-3488-8ACA41695048}"/>
              </a:ext>
            </a:extLst>
          </p:cNvPr>
          <p:cNvSpPr/>
          <p:nvPr userDrawn="1"/>
        </p:nvSpPr>
        <p:spPr>
          <a:xfrm rot="1679980">
            <a:off x="7074630" y="4413924"/>
            <a:ext cx="532464" cy="39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30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6096000" y="407988"/>
            <a:ext cx="5657850" cy="4762500"/>
          </a:xfrm>
        </p:spPr>
        <p:txBody>
          <a:bodyPr/>
          <a:lstStyle/>
          <a:p>
            <a:pPr lvl="0"/>
            <a:r>
              <a:rPr lang="nl-NL"/>
              <a:t>Klikken om de tekststijl van het model te bewerken</a:t>
            </a:r>
          </a:p>
        </p:txBody>
      </p:sp>
    </p:spTree>
    <p:extLst>
      <p:ext uri="{BB962C8B-B14F-4D97-AF65-F5344CB8AC3E}">
        <p14:creationId xmlns:p14="http://schemas.microsoft.com/office/powerpoint/2010/main" val="22542980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a:p>
        </p:txBody>
      </p:sp>
      <p:sp>
        <p:nvSpPr>
          <p:cNvPr id="9" name="Tijdelijke aanduiding voor inhoud 8">
            <a:extLst>
              <a:ext uri="{FF2B5EF4-FFF2-40B4-BE49-F238E27FC236}">
                <a16:creationId xmlns:a16="http://schemas.microsoft.com/office/drawing/2014/main" id="{1B39514C-E0D0-A85D-73A2-2482E1C95C3C}"/>
              </a:ext>
            </a:extLst>
          </p:cNvPr>
          <p:cNvSpPr>
            <a:spLocks noGrp="1"/>
          </p:cNvSpPr>
          <p:nvPr>
            <p:ph sz="quarter" idx="14"/>
          </p:nvPr>
        </p:nvSpPr>
        <p:spPr>
          <a:xfrm>
            <a:off x="6096000" y="0"/>
            <a:ext cx="6096000" cy="6858000"/>
          </a:xfrm>
        </p:spPr>
        <p:txBody>
          <a:bodyPr/>
          <a:lstStyle/>
          <a:p>
            <a:pPr lvl="0"/>
            <a:r>
              <a:rPr lang="nl-NL"/>
              <a:t>Klikken om de tekststijl van het model te bewerken</a:t>
            </a:r>
          </a:p>
        </p:txBody>
      </p:sp>
      <p:sp>
        <p:nvSpPr>
          <p:cNvPr id="3" name="Tijdelijke aanduiding voor tekst 7">
            <a:extLst>
              <a:ext uri="{FF2B5EF4-FFF2-40B4-BE49-F238E27FC236}">
                <a16:creationId xmlns:a16="http://schemas.microsoft.com/office/drawing/2014/main" id="{A9386564-1F76-C1AC-4AC4-46FE5C68F294}"/>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2549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adia-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6096000" y="421542"/>
            <a:ext cx="5670397" cy="1325563"/>
          </a:xfrm>
          <a:noFill/>
        </p:spPr>
        <p:txBody>
          <a:body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1" y="2190017"/>
            <a:ext cx="5670396" cy="2994025"/>
          </a:xfrm>
          <a:noFill/>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0" y="0"/>
            <a:ext cx="5688330" cy="6858000"/>
          </a:xfrm>
        </p:spPr>
        <p:txBody>
          <a:bodyPr/>
          <a:lstStyle/>
          <a:p>
            <a:pPr lvl="0"/>
            <a:r>
              <a:rPr lang="nl-NL"/>
              <a:t>Klikken om de tekststijl van het model te bewerken</a:t>
            </a:r>
          </a:p>
        </p:txBody>
      </p:sp>
      <p:pic>
        <p:nvPicPr>
          <p:cNvPr id="4" name="Afbeelding 3">
            <a:extLst>
              <a:ext uri="{FF2B5EF4-FFF2-40B4-BE49-F238E27FC236}">
                <a16:creationId xmlns:a16="http://schemas.microsoft.com/office/drawing/2014/main" id="{230F9FFE-32AA-80D2-177D-8C7426E12625}"/>
              </a:ext>
            </a:extLst>
          </p:cNvPr>
          <p:cNvPicPr>
            <a:picLocks noChangeAspect="1"/>
          </p:cNvPicPr>
          <p:nvPr userDrawn="1"/>
        </p:nvPicPr>
        <p:blipFill>
          <a:blip r:embed="rId2"/>
          <a:stretch>
            <a:fillRect/>
          </a:stretch>
        </p:blipFill>
        <p:spPr>
          <a:xfrm>
            <a:off x="10431503" y="5918463"/>
            <a:ext cx="1334894" cy="585719"/>
          </a:xfrm>
          <a:prstGeom prst="rect">
            <a:avLst/>
          </a:prstGeom>
        </p:spPr>
      </p:pic>
    </p:spTree>
    <p:extLst>
      <p:ext uri="{BB962C8B-B14F-4D97-AF65-F5344CB8AC3E}">
        <p14:creationId xmlns:p14="http://schemas.microsoft.com/office/powerpoint/2010/main" val="4487723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dia-5">
    <p:spTree>
      <p:nvGrpSpPr>
        <p:cNvPr id="1" name=""/>
        <p:cNvGrpSpPr/>
        <p:nvPr/>
      </p:nvGrpSpPr>
      <p:grpSpPr>
        <a:xfrm>
          <a:off x="0" y="0"/>
          <a:ext cx="0" cy="0"/>
          <a:chOff x="0" y="0"/>
          <a:chExt cx="0" cy="0"/>
        </a:xfrm>
      </p:grpSpPr>
      <p:sp>
        <p:nvSpPr>
          <p:cNvPr id="10" name="Tijdelijke aanduiding voor inhoud 8">
            <a:extLst>
              <a:ext uri="{FF2B5EF4-FFF2-40B4-BE49-F238E27FC236}">
                <a16:creationId xmlns:a16="http://schemas.microsoft.com/office/drawing/2014/main" id="{912EEAE8-8719-E6E4-BF82-2961B3670545}"/>
              </a:ext>
            </a:extLst>
          </p:cNvPr>
          <p:cNvSpPr>
            <a:spLocks noGrp="1"/>
          </p:cNvSpPr>
          <p:nvPr>
            <p:ph sz="quarter" idx="14"/>
          </p:nvPr>
        </p:nvSpPr>
        <p:spPr>
          <a:xfrm>
            <a:off x="0" y="0"/>
            <a:ext cx="12192000" cy="6858000"/>
          </a:xfrm>
        </p:spPr>
        <p:txBody>
          <a:bodyPr/>
          <a:lstStyle/>
          <a:p>
            <a:pPr lvl="0"/>
            <a:r>
              <a:rPr lang="nl-NL"/>
              <a:t>Klikken om de tekststijl van het model te bewerken</a:t>
            </a:r>
          </a:p>
        </p:txBody>
      </p:sp>
    </p:spTree>
    <p:extLst>
      <p:ext uri="{BB962C8B-B14F-4D97-AF65-F5344CB8AC3E}">
        <p14:creationId xmlns:p14="http://schemas.microsoft.com/office/powerpoint/2010/main" val="1189827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0" y="2190017"/>
            <a:ext cx="551497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9100" y="2189163"/>
            <a:ext cx="5251298"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18703194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a:p>
        </p:txBody>
      </p:sp>
      <p:sp>
        <p:nvSpPr>
          <p:cNvPr id="7" name="Tijdelijke aanduiding voor tekst 7">
            <a:extLst>
              <a:ext uri="{FF2B5EF4-FFF2-40B4-BE49-F238E27FC236}">
                <a16:creationId xmlns:a16="http://schemas.microsoft.com/office/drawing/2014/main" id="{533B31CE-E173-E9E9-C04F-EB057E4DAF04}"/>
              </a:ext>
            </a:extLst>
          </p:cNvPr>
          <p:cNvSpPr>
            <a:spLocks noGrp="1"/>
          </p:cNvSpPr>
          <p:nvPr>
            <p:ph type="body" sz="quarter" idx="16"/>
          </p:nvPr>
        </p:nvSpPr>
        <p:spPr>
          <a:xfrm>
            <a:off x="419100" y="2179637"/>
            <a:ext cx="526732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8">
            <a:extLst>
              <a:ext uri="{FF2B5EF4-FFF2-40B4-BE49-F238E27FC236}">
                <a16:creationId xmlns:a16="http://schemas.microsoft.com/office/drawing/2014/main" id="{E9B35890-6375-BB15-0D2B-CD1723F59CD8}"/>
              </a:ext>
            </a:extLst>
          </p:cNvPr>
          <p:cNvSpPr>
            <a:spLocks noGrp="1"/>
          </p:cNvSpPr>
          <p:nvPr>
            <p:ph sz="quarter" idx="15"/>
          </p:nvPr>
        </p:nvSpPr>
        <p:spPr>
          <a:xfrm>
            <a:off x="6095999" y="2179638"/>
            <a:ext cx="5514975"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25236010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347297" cy="1325563"/>
          </a:xfrm>
          <a:noFill/>
        </p:spPr>
        <p:txBody>
          <a:body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19100" y="43038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2595" y="2661415"/>
            <a:ext cx="3162299" cy="1272268"/>
          </a:xfrm>
        </p:spPr>
        <p:txBody>
          <a:bodyPr/>
          <a:lstStyle/>
          <a:p>
            <a:pPr lvl="0"/>
            <a:r>
              <a:rPr lang="nl-NL"/>
              <a:t>Klikken om de tekststijl van het model te bewerken</a:t>
            </a:r>
          </a:p>
        </p:txBody>
      </p:sp>
      <p:sp>
        <p:nvSpPr>
          <p:cNvPr id="6" name="Tijdelijke aanduiding voor inhoud 8">
            <a:extLst>
              <a:ext uri="{FF2B5EF4-FFF2-40B4-BE49-F238E27FC236}">
                <a16:creationId xmlns:a16="http://schemas.microsoft.com/office/drawing/2014/main" id="{479214AF-C568-51B6-8F4A-E7969A424C54}"/>
              </a:ext>
            </a:extLst>
          </p:cNvPr>
          <p:cNvSpPr>
            <a:spLocks noGrp="1"/>
          </p:cNvSpPr>
          <p:nvPr>
            <p:ph sz="quarter" idx="15"/>
          </p:nvPr>
        </p:nvSpPr>
        <p:spPr>
          <a:xfrm>
            <a:off x="4486274" y="2632840"/>
            <a:ext cx="3162299" cy="1272268"/>
          </a:xfrm>
        </p:spPr>
        <p:txBody>
          <a:bodyPr/>
          <a:lstStyle/>
          <a:p>
            <a:pPr lvl="0"/>
            <a:r>
              <a:rPr lang="nl-NL"/>
              <a:t>Klikken om de tekststijl van het model te bewerken</a:t>
            </a:r>
          </a:p>
        </p:txBody>
      </p:sp>
      <p:sp>
        <p:nvSpPr>
          <p:cNvPr id="9" name="Tijdelijke aanduiding voor inhoud 8">
            <a:extLst>
              <a:ext uri="{FF2B5EF4-FFF2-40B4-BE49-F238E27FC236}">
                <a16:creationId xmlns:a16="http://schemas.microsoft.com/office/drawing/2014/main" id="{52F8E6E8-C87A-FC24-3C68-02F62265D943}"/>
              </a:ext>
            </a:extLst>
          </p:cNvPr>
          <p:cNvSpPr>
            <a:spLocks noGrp="1"/>
          </p:cNvSpPr>
          <p:nvPr>
            <p:ph sz="quarter" idx="16"/>
          </p:nvPr>
        </p:nvSpPr>
        <p:spPr>
          <a:xfrm>
            <a:off x="8543924" y="2618553"/>
            <a:ext cx="3162299" cy="1272268"/>
          </a:xfrm>
        </p:spPr>
        <p:txBody>
          <a:bodyPr/>
          <a:lstStyle/>
          <a:p>
            <a:pPr lvl="0"/>
            <a:r>
              <a:rPr lang="nl-NL"/>
              <a:t>Klikken om de tekststijl van het model te bewerken</a:t>
            </a:r>
          </a:p>
        </p:txBody>
      </p:sp>
      <p:sp>
        <p:nvSpPr>
          <p:cNvPr id="12" name="Tijdelijke aanduiding voor tekst 7">
            <a:extLst>
              <a:ext uri="{FF2B5EF4-FFF2-40B4-BE49-F238E27FC236}">
                <a16:creationId xmlns:a16="http://schemas.microsoft.com/office/drawing/2014/main" id="{EA6139F9-E714-6225-CC4E-517C0738E02C}"/>
              </a:ext>
            </a:extLst>
          </p:cNvPr>
          <p:cNvSpPr>
            <a:spLocks noGrp="1"/>
          </p:cNvSpPr>
          <p:nvPr>
            <p:ph type="body" sz="quarter" idx="17"/>
          </p:nvPr>
        </p:nvSpPr>
        <p:spPr>
          <a:xfrm>
            <a:off x="4492779" y="42657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3" name="Tijdelijke aanduiding voor tekst 7">
            <a:extLst>
              <a:ext uri="{FF2B5EF4-FFF2-40B4-BE49-F238E27FC236}">
                <a16:creationId xmlns:a16="http://schemas.microsoft.com/office/drawing/2014/main" id="{8960C4A6-2C71-9C70-F3FD-F27610D22D1A}"/>
              </a:ext>
            </a:extLst>
          </p:cNvPr>
          <p:cNvSpPr>
            <a:spLocks noGrp="1"/>
          </p:cNvSpPr>
          <p:nvPr>
            <p:ph type="body" sz="quarter" idx="18"/>
          </p:nvPr>
        </p:nvSpPr>
        <p:spPr>
          <a:xfrm>
            <a:off x="8550429" y="424668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4" name="Tijdelijke aanduiding voor tekst 7">
            <a:extLst>
              <a:ext uri="{FF2B5EF4-FFF2-40B4-BE49-F238E27FC236}">
                <a16:creationId xmlns:a16="http://schemas.microsoft.com/office/drawing/2014/main" id="{B1631E8E-487E-E8E5-8A18-DB089D9C5CC3}"/>
              </a:ext>
            </a:extLst>
          </p:cNvPr>
          <p:cNvSpPr>
            <a:spLocks noGrp="1"/>
          </p:cNvSpPr>
          <p:nvPr>
            <p:ph type="body" sz="quarter" idx="19" hasCustomPrompt="1"/>
          </p:nvPr>
        </p:nvSpPr>
        <p:spPr>
          <a:xfrm>
            <a:off x="412595" y="198136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A</a:t>
            </a:r>
          </a:p>
        </p:txBody>
      </p:sp>
      <p:sp>
        <p:nvSpPr>
          <p:cNvPr id="17" name="Tijdelijke aanduiding voor tekst 7">
            <a:extLst>
              <a:ext uri="{FF2B5EF4-FFF2-40B4-BE49-F238E27FC236}">
                <a16:creationId xmlns:a16="http://schemas.microsoft.com/office/drawing/2014/main" id="{856F09FD-2838-CF3A-F012-64FBA738E83B}"/>
              </a:ext>
            </a:extLst>
          </p:cNvPr>
          <p:cNvSpPr>
            <a:spLocks noGrp="1"/>
          </p:cNvSpPr>
          <p:nvPr>
            <p:ph type="body" sz="quarter" idx="20" hasCustomPrompt="1"/>
          </p:nvPr>
        </p:nvSpPr>
        <p:spPr>
          <a:xfrm>
            <a:off x="4486274" y="196231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B</a:t>
            </a:r>
          </a:p>
        </p:txBody>
      </p:sp>
      <p:sp>
        <p:nvSpPr>
          <p:cNvPr id="18" name="Tijdelijke aanduiding voor tekst 7">
            <a:extLst>
              <a:ext uri="{FF2B5EF4-FFF2-40B4-BE49-F238E27FC236}">
                <a16:creationId xmlns:a16="http://schemas.microsoft.com/office/drawing/2014/main" id="{E1030D36-FC1A-7B57-21A1-0E421761BD7C}"/>
              </a:ext>
            </a:extLst>
          </p:cNvPr>
          <p:cNvSpPr>
            <a:spLocks noGrp="1"/>
          </p:cNvSpPr>
          <p:nvPr>
            <p:ph type="body" sz="quarter" idx="21" hasCustomPrompt="1"/>
          </p:nvPr>
        </p:nvSpPr>
        <p:spPr>
          <a:xfrm>
            <a:off x="8543924" y="1952789"/>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C</a:t>
            </a:r>
          </a:p>
        </p:txBody>
      </p:sp>
    </p:spTree>
    <p:extLst>
      <p:ext uri="{BB962C8B-B14F-4D97-AF65-F5344CB8AC3E}">
        <p14:creationId xmlns:p14="http://schemas.microsoft.com/office/powerpoint/2010/main" val="25921635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itaatdia-1">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53292" y="446048"/>
            <a:ext cx="6958161" cy="4277205"/>
          </a:xfrm>
        </p:spPr>
        <p:txBody>
          <a:bodyPr anchor="ctr"/>
          <a:lstStyle>
            <a:lvl1pPr algn="l">
              <a:defRPr sz="6000" b="1">
                <a:solidFill>
                  <a:schemeClr val="bg1"/>
                </a:solidFill>
              </a:defRPr>
            </a:lvl1pPr>
          </a:lstStyle>
          <a:p>
            <a:r>
              <a:rPr lang="nl-NL"/>
              <a:t>“Klik om stijl te bewerken”</a:t>
            </a:r>
            <a:endParaRPr lang="nl-BE"/>
          </a:p>
        </p:txBody>
      </p:sp>
      <p:sp>
        <p:nvSpPr>
          <p:cNvPr id="9" name="Rechthoek 8">
            <a:extLst>
              <a:ext uri="{FF2B5EF4-FFF2-40B4-BE49-F238E27FC236}">
                <a16:creationId xmlns:a16="http://schemas.microsoft.com/office/drawing/2014/main" id="{C758D752-63A7-2831-9718-C54853727BCD}"/>
              </a:ext>
            </a:extLst>
          </p:cNvPr>
          <p:cNvSpPr/>
          <p:nvPr userDrawn="1"/>
        </p:nvSpPr>
        <p:spPr>
          <a:xfrm rot="1679980">
            <a:off x="9441189" y="-1314607"/>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9A6A630-3581-4048-F512-A1C9CF3ACB35}"/>
              </a:ext>
            </a:extLst>
          </p:cNvPr>
          <p:cNvSpPr/>
          <p:nvPr userDrawn="1"/>
        </p:nvSpPr>
        <p:spPr>
          <a:xfrm rot="1679980">
            <a:off x="10312306" y="-869001"/>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A0F05129-C10B-2EE6-579F-3DD70B44BAE3}"/>
              </a:ext>
            </a:extLst>
          </p:cNvPr>
          <p:cNvSpPr/>
          <p:nvPr userDrawn="1"/>
        </p:nvSpPr>
        <p:spPr>
          <a:xfrm rot="1679980">
            <a:off x="11183424" y="-478376"/>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860AAD96-DE95-0488-4C63-02B4BF532AAA}"/>
              </a:ext>
            </a:extLst>
          </p:cNvPr>
          <p:cNvSpPr/>
          <p:nvPr userDrawn="1"/>
        </p:nvSpPr>
        <p:spPr>
          <a:xfrm rot="1679980">
            <a:off x="7067429" y="4294001"/>
            <a:ext cx="532464" cy="3908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a:extLst>
              <a:ext uri="{FF2B5EF4-FFF2-40B4-BE49-F238E27FC236}">
                <a16:creationId xmlns:a16="http://schemas.microsoft.com/office/drawing/2014/main" id="{0B08C9E3-174F-E612-E1A5-C9D369B9CE31}"/>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4" name="Tijdelijke aanduiding voor tekst 23">
            <a:extLst>
              <a:ext uri="{FF2B5EF4-FFF2-40B4-BE49-F238E27FC236}">
                <a16:creationId xmlns:a16="http://schemas.microsoft.com/office/drawing/2014/main" id="{6D37C0AA-BDC0-885F-A7E3-5EB68687E08B}"/>
              </a:ext>
            </a:extLst>
          </p:cNvPr>
          <p:cNvSpPr>
            <a:spLocks noGrp="1"/>
          </p:cNvSpPr>
          <p:nvPr>
            <p:ph type="body" sz="quarter" idx="10" hasCustomPrompt="1"/>
          </p:nvPr>
        </p:nvSpPr>
        <p:spPr>
          <a:xfrm>
            <a:off x="3729525" y="1661320"/>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3"/>
                </a:solidFill>
              </a:defRPr>
            </a:lvl1pPr>
          </a:lstStyle>
          <a:p>
            <a:pPr lvl="0"/>
            <a:r>
              <a:rPr lang="nl-BE"/>
              <a:t>stijl</a:t>
            </a:r>
          </a:p>
        </p:txBody>
      </p:sp>
    </p:spTree>
    <p:extLst>
      <p:ext uri="{BB962C8B-B14F-4D97-AF65-F5344CB8AC3E}">
        <p14:creationId xmlns:p14="http://schemas.microsoft.com/office/powerpoint/2010/main" val="3762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itaatdia-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3497941" y="470276"/>
            <a:ext cx="8268455" cy="4636984"/>
          </a:xfrm>
        </p:spPr>
        <p:txBody>
          <a:bodyPr anchor="ctr"/>
          <a:lstStyle>
            <a:lvl1pPr algn="l">
              <a:defRPr sz="6000" b="1">
                <a:solidFill>
                  <a:schemeClr val="bg1"/>
                </a:solidFill>
              </a:defRPr>
            </a:lvl1pPr>
          </a:lstStyle>
          <a:p>
            <a:r>
              <a:rPr lang="nl-NL"/>
              <a:t>“Klik om stijl te bewerken”</a:t>
            </a:r>
            <a:endParaRPr lang="nl-BE"/>
          </a:p>
        </p:txBody>
      </p:sp>
      <p:sp>
        <p:nvSpPr>
          <p:cNvPr id="4" name="Rechthoek 3">
            <a:extLst>
              <a:ext uri="{FF2B5EF4-FFF2-40B4-BE49-F238E27FC236}">
                <a16:creationId xmlns:a16="http://schemas.microsoft.com/office/drawing/2014/main" id="{1F36EDBA-9FA8-0E2C-7E52-3E4D708720B2}"/>
              </a:ext>
            </a:extLst>
          </p:cNvPr>
          <p:cNvSpPr/>
          <p:nvPr userDrawn="1"/>
        </p:nvSpPr>
        <p:spPr>
          <a:xfrm>
            <a:off x="2619828"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72CACB71-D369-B16F-36DC-6D1551D8F53E}"/>
              </a:ext>
            </a:extLst>
          </p:cNvPr>
          <p:cNvSpPr/>
          <p:nvPr userDrawn="1"/>
        </p:nvSpPr>
        <p:spPr>
          <a:xfrm>
            <a:off x="1746552"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926F292F-4792-B475-4113-F225CB47ADBC}"/>
              </a:ext>
            </a:extLst>
          </p:cNvPr>
          <p:cNvSpPr/>
          <p:nvPr userDrawn="1"/>
        </p:nvSpPr>
        <p:spPr>
          <a:xfrm>
            <a:off x="873276"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DB0C5FA-DFDA-3FB9-C53D-902CCD09DA1A}"/>
              </a:ext>
            </a:extLst>
          </p:cNvPr>
          <p:cNvSpPr/>
          <p:nvPr userDrawn="1"/>
        </p:nvSpPr>
        <p:spPr>
          <a:xfrm>
            <a:off x="0"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B4C62C-5AAD-1941-44D4-B3C20577163C}"/>
              </a:ext>
            </a:extLst>
          </p:cNvPr>
          <p:cNvPicPr>
            <a:picLocks noChangeAspect="1"/>
          </p:cNvPicPr>
          <p:nvPr userDrawn="1"/>
        </p:nvPicPr>
        <p:blipFill>
          <a:blip r:embed="rId2"/>
          <a:stretch>
            <a:fillRect/>
          </a:stretch>
        </p:blipFill>
        <p:spPr>
          <a:xfrm>
            <a:off x="9747605" y="5562388"/>
            <a:ext cx="2018791" cy="885795"/>
          </a:xfrm>
          <a:prstGeom prst="rect">
            <a:avLst/>
          </a:prstGeom>
        </p:spPr>
      </p:pic>
      <p:sp>
        <p:nvSpPr>
          <p:cNvPr id="3" name="Tijdelijke aanduiding voor tekst 23">
            <a:extLst>
              <a:ext uri="{FF2B5EF4-FFF2-40B4-BE49-F238E27FC236}">
                <a16:creationId xmlns:a16="http://schemas.microsoft.com/office/drawing/2014/main" id="{5FED1F35-3322-B586-D028-47DF30F38F42}"/>
              </a:ext>
            </a:extLst>
          </p:cNvPr>
          <p:cNvSpPr>
            <a:spLocks noGrp="1"/>
          </p:cNvSpPr>
          <p:nvPr>
            <p:ph type="body" sz="quarter" idx="10" hasCustomPrompt="1"/>
          </p:nvPr>
        </p:nvSpPr>
        <p:spPr>
          <a:xfrm>
            <a:off x="6761125" y="1865438"/>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2"/>
                </a:solidFill>
              </a:defRPr>
            </a:lvl1pPr>
          </a:lstStyle>
          <a:p>
            <a:pPr lvl="0"/>
            <a:r>
              <a:rPr lang="nl-BE"/>
              <a:t>stijl</a:t>
            </a:r>
          </a:p>
        </p:txBody>
      </p:sp>
    </p:spTree>
    <p:extLst>
      <p:ext uri="{BB962C8B-B14F-4D97-AF65-F5344CB8AC3E}">
        <p14:creationId xmlns:p14="http://schemas.microsoft.com/office/powerpoint/2010/main" val="38713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atdia-3">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46050" y="442626"/>
            <a:ext cx="8285439" cy="4296642"/>
          </a:xfrm>
          <a:noFill/>
        </p:spPr>
        <p:txBody>
          <a:bodyPr anchor="ctr"/>
          <a:lstStyle>
            <a:lvl1pPr algn="l">
              <a:defRPr sz="6000" b="1">
                <a:solidFill>
                  <a:schemeClr val="bg1"/>
                </a:solidFill>
              </a:defRPr>
            </a:lvl1pPr>
          </a:lstStyle>
          <a:p>
            <a:r>
              <a:rPr lang="nl-NL"/>
              <a:t>“Klik om stijl te bewerken”</a:t>
            </a:r>
            <a:endParaRPr lang="nl-BE"/>
          </a:p>
        </p:txBody>
      </p:sp>
      <p:pic>
        <p:nvPicPr>
          <p:cNvPr id="3" name="Afbeelding 2">
            <a:extLst>
              <a:ext uri="{FF2B5EF4-FFF2-40B4-BE49-F238E27FC236}">
                <a16:creationId xmlns:a16="http://schemas.microsoft.com/office/drawing/2014/main" id="{BD08F715-915C-3BC6-15FB-AEBAE2D903DE}"/>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7" name="Rechthoek 6">
            <a:extLst>
              <a:ext uri="{FF2B5EF4-FFF2-40B4-BE49-F238E27FC236}">
                <a16:creationId xmlns:a16="http://schemas.microsoft.com/office/drawing/2014/main" id="{A5685FE3-FDDA-1DDC-CC3F-4A45C1212AF4}"/>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Rechthoek 7">
            <a:extLst>
              <a:ext uri="{FF2B5EF4-FFF2-40B4-BE49-F238E27FC236}">
                <a16:creationId xmlns:a16="http://schemas.microsoft.com/office/drawing/2014/main" id="{E36AFC6E-713C-5131-E112-140846B0D71A}"/>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Rechthoek 8">
            <a:extLst>
              <a:ext uri="{FF2B5EF4-FFF2-40B4-BE49-F238E27FC236}">
                <a16:creationId xmlns:a16="http://schemas.microsoft.com/office/drawing/2014/main" id="{AF5E0581-3434-4B64-027A-C60C4B31CC0C}"/>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hthoek 9">
            <a:extLst>
              <a:ext uri="{FF2B5EF4-FFF2-40B4-BE49-F238E27FC236}">
                <a16:creationId xmlns:a16="http://schemas.microsoft.com/office/drawing/2014/main" id="{7EC1D3E0-D88A-BAC9-1F48-F11EC745E692}"/>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Rechthoek 10">
            <a:extLst>
              <a:ext uri="{FF2B5EF4-FFF2-40B4-BE49-F238E27FC236}">
                <a16:creationId xmlns:a16="http://schemas.microsoft.com/office/drawing/2014/main" id="{294F594B-87C3-0F58-BC83-9B3EFFDE05C7}"/>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 11">
            <a:extLst>
              <a:ext uri="{FF2B5EF4-FFF2-40B4-BE49-F238E27FC236}">
                <a16:creationId xmlns:a16="http://schemas.microsoft.com/office/drawing/2014/main" id="{1B30C789-E42A-B149-C1D7-8DC9A9771737}"/>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Rechthoek 12">
            <a:extLst>
              <a:ext uri="{FF2B5EF4-FFF2-40B4-BE49-F238E27FC236}">
                <a16:creationId xmlns:a16="http://schemas.microsoft.com/office/drawing/2014/main" id="{23AEFCC0-C8A1-C713-C873-B4A7296F9542}"/>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Rechthoek 13">
            <a:extLst>
              <a:ext uri="{FF2B5EF4-FFF2-40B4-BE49-F238E27FC236}">
                <a16:creationId xmlns:a16="http://schemas.microsoft.com/office/drawing/2014/main" id="{04173A99-743A-D661-EB2C-06A8794D9892}"/>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5E16FBDA-6CAC-7262-A783-C8A15F95C9B9}"/>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Tijdelijke aanduiding voor tekst 23">
            <a:extLst>
              <a:ext uri="{FF2B5EF4-FFF2-40B4-BE49-F238E27FC236}">
                <a16:creationId xmlns:a16="http://schemas.microsoft.com/office/drawing/2014/main" id="{26A4B7EE-BEDA-4647-D539-ADE59D006D86}"/>
              </a:ext>
            </a:extLst>
          </p:cNvPr>
          <p:cNvSpPr>
            <a:spLocks noGrp="1"/>
          </p:cNvSpPr>
          <p:nvPr>
            <p:ph type="body" sz="quarter" idx="10" hasCustomPrompt="1"/>
          </p:nvPr>
        </p:nvSpPr>
        <p:spPr>
          <a:xfrm>
            <a:off x="3739857" y="1667617"/>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1"/>
                </a:solidFill>
              </a:defRPr>
            </a:lvl1pPr>
          </a:lstStyle>
          <a:p>
            <a:pPr lvl="0"/>
            <a:r>
              <a:rPr lang="nl-BE"/>
              <a:t>stijl</a:t>
            </a:r>
          </a:p>
        </p:txBody>
      </p:sp>
    </p:spTree>
    <p:extLst>
      <p:ext uri="{BB962C8B-B14F-4D97-AF65-F5344CB8AC3E}">
        <p14:creationId xmlns:p14="http://schemas.microsoft.com/office/powerpoint/2010/main" val="2511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2">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863600"/>
            <a:ext cx="8240766" cy="2121877"/>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240766" cy="17135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5" name="Afbeelding 4">
            <a:extLst>
              <a:ext uri="{FF2B5EF4-FFF2-40B4-BE49-F238E27FC236}">
                <a16:creationId xmlns:a16="http://schemas.microsoft.com/office/drawing/2014/main" id="{0836D5F8-AC27-D828-148A-00382786E8FD}"/>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6" name="Rechthoek 5">
            <a:extLst>
              <a:ext uri="{FF2B5EF4-FFF2-40B4-BE49-F238E27FC236}">
                <a16:creationId xmlns:a16="http://schemas.microsoft.com/office/drawing/2014/main" id="{BAD15313-11C7-4631-66C0-1883CAEF8B80}"/>
              </a:ext>
            </a:extLst>
          </p:cNvPr>
          <p:cNvSpPr/>
          <p:nvPr userDrawn="1"/>
        </p:nvSpPr>
        <p:spPr>
          <a:xfrm>
            <a:off x="11753360"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637B81C1-2919-0A74-D126-C461EBB7DEFC}"/>
              </a:ext>
            </a:extLst>
          </p:cNvPr>
          <p:cNvSpPr/>
          <p:nvPr userDrawn="1"/>
        </p:nvSpPr>
        <p:spPr>
          <a:xfrm>
            <a:off x="10880084"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31695230-2729-C245-787C-C1A0F48F41F8}"/>
              </a:ext>
            </a:extLst>
          </p:cNvPr>
          <p:cNvSpPr/>
          <p:nvPr userDrawn="1"/>
        </p:nvSpPr>
        <p:spPr>
          <a:xfrm>
            <a:off x="10006808"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4820D63B-935C-1E89-F1BC-391445F5FC8D}"/>
              </a:ext>
            </a:extLst>
          </p:cNvPr>
          <p:cNvSpPr/>
          <p:nvPr userDrawn="1"/>
        </p:nvSpPr>
        <p:spPr>
          <a:xfrm>
            <a:off x="9133532"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01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dia-1">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err="1"/>
              <a:t>voornaam.naam@vsv.be</a:t>
            </a:r>
            <a:endParaRPr lang="nl-NL"/>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4" name="Afbeelding 3">
            <a:extLst>
              <a:ext uri="{FF2B5EF4-FFF2-40B4-BE49-F238E27FC236}">
                <a16:creationId xmlns:a16="http://schemas.microsoft.com/office/drawing/2014/main" id="{78219C69-D118-C60F-1520-1545ECBCA8C4}"/>
              </a:ext>
            </a:extLst>
          </p:cNvPr>
          <p:cNvPicPr>
            <a:picLocks noChangeAspect="1"/>
          </p:cNvPicPr>
          <p:nvPr userDrawn="1"/>
        </p:nvPicPr>
        <p:blipFill>
          <a:blip r:embed="rId2"/>
          <a:stretch>
            <a:fillRect/>
          </a:stretch>
        </p:blipFill>
        <p:spPr>
          <a:xfrm>
            <a:off x="4352404" y="2575025"/>
            <a:ext cx="446086" cy="446086"/>
          </a:xfrm>
          <a:prstGeom prst="rect">
            <a:avLst/>
          </a:prstGeom>
        </p:spPr>
      </p:pic>
      <p:pic>
        <p:nvPicPr>
          <p:cNvPr id="12" name="Afbeelding 11">
            <a:extLst>
              <a:ext uri="{FF2B5EF4-FFF2-40B4-BE49-F238E27FC236}">
                <a16:creationId xmlns:a16="http://schemas.microsoft.com/office/drawing/2014/main" id="{A6C2A314-B02B-1B2F-5C24-33EFEED3FC99}"/>
              </a:ext>
            </a:extLst>
          </p:cNvPr>
          <p:cNvPicPr>
            <a:picLocks noChangeAspect="1"/>
          </p:cNvPicPr>
          <p:nvPr userDrawn="1"/>
        </p:nvPicPr>
        <p:blipFill>
          <a:blip r:embed="rId3"/>
          <a:stretch>
            <a:fillRect/>
          </a:stretch>
        </p:blipFill>
        <p:spPr>
          <a:xfrm>
            <a:off x="4352404" y="3429571"/>
            <a:ext cx="446086" cy="446086"/>
          </a:xfrm>
          <a:prstGeom prst="rect">
            <a:avLst/>
          </a:prstGeom>
        </p:spPr>
      </p:pic>
    </p:spTree>
    <p:extLst>
      <p:ext uri="{BB962C8B-B14F-4D97-AF65-F5344CB8AC3E}">
        <p14:creationId xmlns:p14="http://schemas.microsoft.com/office/powerpoint/2010/main" val="61853927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dia-2">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5CCBAF2-0044-B34A-AA13-D20F0CDF2953}"/>
              </a:ext>
            </a:extLst>
          </p:cNvPr>
          <p:cNvPicPr>
            <a:picLocks noChangeAspect="1"/>
          </p:cNvPicPr>
          <p:nvPr userDrawn="1"/>
        </p:nvPicPr>
        <p:blipFill>
          <a:blip r:embed="rId2"/>
          <a:stretch>
            <a:fillRect/>
          </a:stretch>
        </p:blipFill>
        <p:spPr>
          <a:xfrm>
            <a:off x="4351316" y="3430125"/>
            <a:ext cx="446086" cy="446086"/>
          </a:xfrm>
          <a:prstGeom prst="rect">
            <a:avLst/>
          </a:prstGeom>
        </p:spPr>
      </p:pic>
      <p:pic>
        <p:nvPicPr>
          <p:cNvPr id="7" name="Afbeelding 6">
            <a:extLst>
              <a:ext uri="{FF2B5EF4-FFF2-40B4-BE49-F238E27FC236}">
                <a16:creationId xmlns:a16="http://schemas.microsoft.com/office/drawing/2014/main" id="{651D354B-0A5D-0D0E-A318-E339C0F3A8BD}"/>
              </a:ext>
            </a:extLst>
          </p:cNvPr>
          <p:cNvPicPr>
            <a:picLocks noChangeAspect="1"/>
          </p:cNvPicPr>
          <p:nvPr userDrawn="1"/>
        </p:nvPicPr>
        <p:blipFill>
          <a:blip r:embed="rId3"/>
          <a:stretch>
            <a:fillRect/>
          </a:stretch>
        </p:blipFill>
        <p:spPr>
          <a:xfrm>
            <a:off x="4352403" y="2572682"/>
            <a:ext cx="446086" cy="44608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err="1"/>
              <a:t>voornaam.naam@vsv.be</a:t>
            </a:r>
            <a:endParaRPr lang="nl-NL"/>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pic>
        <p:nvPicPr>
          <p:cNvPr id="3" name="Afbeelding 2">
            <a:extLst>
              <a:ext uri="{FF2B5EF4-FFF2-40B4-BE49-F238E27FC236}">
                <a16:creationId xmlns:a16="http://schemas.microsoft.com/office/drawing/2014/main" id="{FF629A29-CFC2-7DDC-5C56-03B66F38887B}"/>
              </a:ext>
            </a:extLst>
          </p:cNvPr>
          <p:cNvPicPr>
            <a:picLocks noChangeAspect="1"/>
          </p:cNvPicPr>
          <p:nvPr userDrawn="1"/>
        </p:nvPicPr>
        <p:blipFill>
          <a:blip r:embed="rId4"/>
          <a:stretch>
            <a:fillRect/>
          </a:stretch>
        </p:blipFill>
        <p:spPr>
          <a:xfrm>
            <a:off x="437059" y="5911703"/>
            <a:ext cx="1350177" cy="592425"/>
          </a:xfrm>
          <a:prstGeom prst="rect">
            <a:avLst/>
          </a:prstGeom>
        </p:spPr>
      </p:pic>
    </p:spTree>
    <p:extLst>
      <p:ext uri="{BB962C8B-B14F-4D97-AF65-F5344CB8AC3E}">
        <p14:creationId xmlns:p14="http://schemas.microsoft.com/office/powerpoint/2010/main" val="26770885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dia-3">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B5F355F-9E66-44EA-895B-7D295FA285E4}"/>
              </a:ext>
            </a:extLst>
          </p:cNvPr>
          <p:cNvPicPr>
            <a:picLocks noChangeAspect="1"/>
          </p:cNvPicPr>
          <p:nvPr userDrawn="1"/>
        </p:nvPicPr>
        <p:blipFill>
          <a:blip r:embed="rId2"/>
          <a:stretch>
            <a:fillRect/>
          </a:stretch>
        </p:blipFill>
        <p:spPr>
          <a:xfrm>
            <a:off x="4350226" y="3427874"/>
            <a:ext cx="446085" cy="446085"/>
          </a:xfrm>
          <a:prstGeom prst="rect">
            <a:avLst/>
          </a:prstGeom>
        </p:spPr>
      </p:pic>
      <p:pic>
        <p:nvPicPr>
          <p:cNvPr id="4" name="Afbeelding 3">
            <a:extLst>
              <a:ext uri="{FF2B5EF4-FFF2-40B4-BE49-F238E27FC236}">
                <a16:creationId xmlns:a16="http://schemas.microsoft.com/office/drawing/2014/main" id="{5ED8B2B0-EE9E-5BFD-2E59-BCC7222FFCB0}"/>
              </a:ext>
            </a:extLst>
          </p:cNvPr>
          <p:cNvPicPr>
            <a:picLocks noChangeAspect="1"/>
          </p:cNvPicPr>
          <p:nvPr userDrawn="1"/>
        </p:nvPicPr>
        <p:blipFill>
          <a:blip r:embed="rId3"/>
          <a:stretch>
            <a:fillRect/>
          </a:stretch>
        </p:blipFill>
        <p:spPr>
          <a:xfrm>
            <a:off x="4351317" y="2572682"/>
            <a:ext cx="446086" cy="446086"/>
          </a:xfrm>
          <a:prstGeom prst="rect">
            <a:avLst/>
          </a:prstGeom>
        </p:spPr>
      </p:pic>
      <p:pic>
        <p:nvPicPr>
          <p:cNvPr id="2" name="Afbeelding 1">
            <a:extLst>
              <a:ext uri="{FF2B5EF4-FFF2-40B4-BE49-F238E27FC236}">
                <a16:creationId xmlns:a16="http://schemas.microsoft.com/office/drawing/2014/main" id="{16610988-4664-34C0-6799-A20BE69862A8}"/>
              </a:ext>
            </a:extLst>
          </p:cNvPr>
          <p:cNvPicPr>
            <a:picLocks noChangeAspect="1"/>
          </p:cNvPicPr>
          <p:nvPr userDrawn="1"/>
        </p:nvPicPr>
        <p:blipFill>
          <a:blip r:embed="rId4"/>
          <a:stretch>
            <a:fillRect/>
          </a:stretch>
        </p:blipFill>
        <p:spPr>
          <a:xfrm>
            <a:off x="437059" y="5911702"/>
            <a:ext cx="1350180" cy="59242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err="1"/>
              <a:t>voornaam.naam@vsv.be</a:t>
            </a:r>
            <a:endParaRPr lang="nl-NL"/>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Tree>
    <p:extLst>
      <p:ext uri="{BB962C8B-B14F-4D97-AF65-F5344CB8AC3E}">
        <p14:creationId xmlns:p14="http://schemas.microsoft.com/office/powerpoint/2010/main" val="36361424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67A2CE1-5875-74A8-B964-65B7AA84D6C2}"/>
              </a:ext>
            </a:extLst>
          </p:cNvPr>
          <p:cNvPicPr>
            <a:picLocks noChangeAspect="1"/>
          </p:cNvPicPr>
          <p:nvPr userDrawn="1"/>
        </p:nvPicPr>
        <p:blipFill>
          <a:blip r:embed="rId2"/>
          <a:stretch>
            <a:fillRect/>
          </a:stretch>
        </p:blipFill>
        <p:spPr>
          <a:xfrm>
            <a:off x="0" y="-1"/>
            <a:ext cx="12192000" cy="6889767"/>
          </a:xfrm>
          <a:prstGeom prst="rect">
            <a:avLst/>
          </a:prstGeom>
        </p:spPr>
      </p:pic>
    </p:spTree>
    <p:extLst>
      <p:ext uri="{BB962C8B-B14F-4D97-AF65-F5344CB8AC3E}">
        <p14:creationId xmlns:p14="http://schemas.microsoft.com/office/powerpoint/2010/main" val="3567670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0364525"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713194" cy="13978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4" name="Rechthoek 13">
            <a:extLst>
              <a:ext uri="{FF2B5EF4-FFF2-40B4-BE49-F238E27FC236}">
                <a16:creationId xmlns:a16="http://schemas.microsoft.com/office/drawing/2014/main" id="{7D350D94-19B8-7863-39E0-F9FAA2522BDD}"/>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6F1B5E66-D9FA-1A96-126D-6D7012B942F4}"/>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 name="Rechthoek 15">
            <a:extLst>
              <a:ext uri="{FF2B5EF4-FFF2-40B4-BE49-F238E27FC236}">
                <a16:creationId xmlns:a16="http://schemas.microsoft.com/office/drawing/2014/main" id="{0A76C91A-ED63-A8FA-165C-1DC74E74BAB9}"/>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 16">
            <a:extLst>
              <a:ext uri="{FF2B5EF4-FFF2-40B4-BE49-F238E27FC236}">
                <a16:creationId xmlns:a16="http://schemas.microsoft.com/office/drawing/2014/main" id="{57F20343-AF20-08ED-0F6A-78D40E0B3F85}"/>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Rechthoek 17">
            <a:extLst>
              <a:ext uri="{FF2B5EF4-FFF2-40B4-BE49-F238E27FC236}">
                <a16:creationId xmlns:a16="http://schemas.microsoft.com/office/drawing/2014/main" id="{A3165640-F889-146B-FF47-1F510EA47BCC}"/>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Rechthoek 18">
            <a:extLst>
              <a:ext uri="{FF2B5EF4-FFF2-40B4-BE49-F238E27FC236}">
                <a16:creationId xmlns:a16="http://schemas.microsoft.com/office/drawing/2014/main" id="{5E7E7B68-E564-4985-9E74-0A5D09538F4E}"/>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C39D0E68-CBF3-DDC1-B223-C926B2E00DB4}"/>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0" name="Rechthoek 29">
            <a:extLst>
              <a:ext uri="{FF2B5EF4-FFF2-40B4-BE49-F238E27FC236}">
                <a16:creationId xmlns:a16="http://schemas.microsoft.com/office/drawing/2014/main" id="{BAD31B36-3E76-F241-6A7B-2CB97B509E83}"/>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1" name="Rechthoek 30">
            <a:extLst>
              <a:ext uri="{FF2B5EF4-FFF2-40B4-BE49-F238E27FC236}">
                <a16:creationId xmlns:a16="http://schemas.microsoft.com/office/drawing/2014/main" id="{7DF7E06D-0987-4C84-AD1C-D40757239FDA}"/>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5336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30" grpId="0" animBg="1"/>
      <p:bldP spid="31" grpId="0" animBg="1"/>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4">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9598234"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1"/>
            <a:ext cx="9598234" cy="148777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4" name="Rechthoek 3">
            <a:extLst>
              <a:ext uri="{FF2B5EF4-FFF2-40B4-BE49-F238E27FC236}">
                <a16:creationId xmlns:a16="http://schemas.microsoft.com/office/drawing/2014/main" id="{2EA53FFE-C89F-9347-AB10-812E70115E28}"/>
              </a:ext>
            </a:extLst>
          </p:cNvPr>
          <p:cNvSpPr/>
          <p:nvPr userDrawn="1"/>
        </p:nvSpPr>
        <p:spPr>
          <a:xfrm>
            <a:off x="10470995" y="2133600"/>
            <a:ext cx="1721005" cy="4756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097C6684-84D5-6603-20CE-1172614CE90D}"/>
              </a:ext>
            </a:extLst>
          </p:cNvPr>
          <p:cNvSpPr/>
          <p:nvPr userDrawn="1"/>
        </p:nvSpPr>
        <p:spPr>
          <a:xfrm rot="16200000">
            <a:off x="8937866" y="3648965"/>
            <a:ext cx="1721005" cy="47872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261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5">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1300069" cy="1863114"/>
          </a:xfrm>
        </p:spPr>
        <p:txBody>
          <a:bodyPr anchor="b"/>
          <a:lstStyle>
            <a:lvl1pPr algn="l">
              <a:defRPr sz="600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1" y="3429001"/>
            <a:ext cx="11300069" cy="4435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a:stretch>
            <a:fillRect/>
          </a:stretch>
        </p:blipFill>
        <p:spPr>
          <a:xfrm>
            <a:off x="448470" y="5556737"/>
            <a:ext cx="2018789" cy="885795"/>
          </a:xfrm>
          <a:prstGeom prst="rect">
            <a:avLst/>
          </a:prstGeom>
        </p:spPr>
      </p:pic>
      <p:sp>
        <p:nvSpPr>
          <p:cNvPr id="11" name="Rechthoek 10">
            <a:extLst>
              <a:ext uri="{FF2B5EF4-FFF2-40B4-BE49-F238E27FC236}">
                <a16:creationId xmlns:a16="http://schemas.microsoft.com/office/drawing/2014/main" id="{EDADABC9-59E8-C545-5D3B-5C8819719F66}"/>
              </a:ext>
            </a:extLst>
          </p:cNvPr>
          <p:cNvSpPr/>
          <p:nvPr userDrawn="1"/>
        </p:nvSpPr>
        <p:spPr>
          <a:xfrm>
            <a:off x="0"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67428FE6-1AF2-13E3-DF61-4B9FBDB039B6}"/>
              </a:ext>
            </a:extLst>
          </p:cNvPr>
          <p:cNvSpPr/>
          <p:nvPr userDrawn="1"/>
        </p:nvSpPr>
        <p:spPr>
          <a:xfrm>
            <a:off x="2178948"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F777FB96-78D5-147F-F5E3-356A9AEDD1C3}"/>
              </a:ext>
            </a:extLst>
          </p:cNvPr>
          <p:cNvSpPr/>
          <p:nvPr userDrawn="1"/>
        </p:nvSpPr>
        <p:spPr>
          <a:xfrm>
            <a:off x="4357896"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9C83B3B1-FEB9-778D-7A6E-DA7D5875AA23}"/>
              </a:ext>
            </a:extLst>
          </p:cNvPr>
          <p:cNvSpPr/>
          <p:nvPr userDrawn="1"/>
        </p:nvSpPr>
        <p:spPr>
          <a:xfrm>
            <a:off x="6536844"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A7ED52BE-D50E-D3AA-6320-BA5CB3C5CC9E}"/>
              </a:ext>
            </a:extLst>
          </p:cNvPr>
          <p:cNvSpPr/>
          <p:nvPr userDrawn="1"/>
        </p:nvSpPr>
        <p:spPr>
          <a:xfrm>
            <a:off x="8715792"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E82310A6-A629-1D63-AE08-C41625C4F44F}"/>
              </a:ext>
            </a:extLst>
          </p:cNvPr>
          <p:cNvSpPr/>
          <p:nvPr userDrawn="1"/>
        </p:nvSpPr>
        <p:spPr>
          <a:xfrm>
            <a:off x="10894741"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398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2613" y="365125"/>
            <a:ext cx="11340747" cy="1325563"/>
          </a:xfrm>
        </p:spPr>
        <p:txBody>
          <a:bodyPr/>
          <a:lstStyle>
            <a:lvl1pPr>
              <a:defRPr b="1">
                <a:solidFill>
                  <a:schemeClr val="accent1"/>
                </a:solidFill>
              </a:defRPr>
            </a:lvl1pPr>
          </a:lstStyle>
          <a:p>
            <a:r>
              <a:rPr lang="nl-NL"/>
              <a:t>Klik om stijl te bewerken</a:t>
            </a:r>
            <a:endParaRPr lang="nl-BE"/>
          </a:p>
        </p:txBody>
      </p:sp>
      <p:sp>
        <p:nvSpPr>
          <p:cNvPr id="4" name="Tijdelijke aanduiding voor tekst 10">
            <a:extLst>
              <a:ext uri="{FF2B5EF4-FFF2-40B4-BE49-F238E27FC236}">
                <a16:creationId xmlns:a16="http://schemas.microsoft.com/office/drawing/2014/main" id="{3D4B757A-7DC6-04B2-B020-6E8C08DB06FA}"/>
              </a:ext>
            </a:extLst>
          </p:cNvPr>
          <p:cNvSpPr>
            <a:spLocks noGrp="1"/>
          </p:cNvSpPr>
          <p:nvPr>
            <p:ph type="body" sz="quarter" idx="13"/>
          </p:nvPr>
        </p:nvSpPr>
        <p:spPr>
          <a:xfrm>
            <a:off x="438150" y="2125663"/>
            <a:ext cx="1131521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268369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a:p>
        </p:txBody>
      </p:sp>
      <p:sp>
        <p:nvSpPr>
          <p:cNvPr id="11" name="Tijdelijke aanduiding voor tekst 10">
            <a:extLst>
              <a:ext uri="{FF2B5EF4-FFF2-40B4-BE49-F238E27FC236}">
                <a16:creationId xmlns:a16="http://schemas.microsoft.com/office/drawing/2014/main" id="{73D11BE1-F171-3F8F-F53A-3B2A00BB285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3" name="Tijdelijke aanduiding voor tekst 12">
            <a:extLst>
              <a:ext uri="{FF2B5EF4-FFF2-40B4-BE49-F238E27FC236}">
                <a16:creationId xmlns:a16="http://schemas.microsoft.com/office/drawing/2014/main" id="{5C907C5D-70F8-2C06-704A-BA36325A92A6}"/>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777375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421542"/>
            <a:ext cx="5219701" cy="1269146"/>
          </a:xfrm>
        </p:spPr>
        <p:txBody>
          <a:bodyPr/>
          <a:lstStyle>
            <a:lvl1pPr>
              <a:defRPr b="1">
                <a:solidFill>
                  <a:schemeClr val="accent1"/>
                </a:solidFill>
              </a:defRPr>
            </a:lvl1pPr>
          </a:lstStyle>
          <a:p>
            <a:r>
              <a:rPr lang="nl-NL"/>
              <a:t>Klik om stijl te bewerken</a:t>
            </a:r>
            <a:endParaRPr lang="nl-BE"/>
          </a:p>
        </p:txBody>
      </p:sp>
      <p:sp>
        <p:nvSpPr>
          <p:cNvPr id="19" name="Tijdelijke aanduiding voor tekst 18">
            <a:extLst>
              <a:ext uri="{FF2B5EF4-FFF2-40B4-BE49-F238E27FC236}">
                <a16:creationId xmlns:a16="http://schemas.microsoft.com/office/drawing/2014/main" id="{941BC66C-348A-3BCA-A245-85B9BEE1639B}"/>
              </a:ext>
            </a:extLst>
          </p:cNvPr>
          <p:cNvSpPr>
            <a:spLocks noGrp="1"/>
          </p:cNvSpPr>
          <p:nvPr>
            <p:ph type="body" sz="quarter" idx="15" hasCustomPrompt="1"/>
          </p:nvPr>
        </p:nvSpPr>
        <p:spPr>
          <a:xfrm>
            <a:off x="6534150" y="422275"/>
            <a:ext cx="5219700" cy="1350963"/>
          </a:xfrm>
        </p:spPr>
        <p:txBody>
          <a:bodyPr anchor="ctr">
            <a:normAutofit/>
          </a:bodyPr>
          <a:lstStyle>
            <a:lvl1pPr marL="0" indent="0">
              <a:buNone/>
              <a:defRPr sz="4400" b="1">
                <a:solidFill>
                  <a:schemeClr val="accent1"/>
                </a:solidFill>
                <a:latin typeface="+mj-lt"/>
              </a:defRPr>
            </a:lvl1pPr>
          </a:lstStyle>
          <a:p>
            <a:pPr lvl="0"/>
            <a:r>
              <a:rPr lang="nl-NL"/>
              <a:t>Klik om stijl te bewerken</a:t>
            </a:r>
            <a:endParaRPr lang="nl-BE"/>
          </a:p>
        </p:txBody>
      </p:sp>
      <p:sp>
        <p:nvSpPr>
          <p:cNvPr id="3" name="Tijdelijke aanduiding voor tekst 10">
            <a:extLst>
              <a:ext uri="{FF2B5EF4-FFF2-40B4-BE49-F238E27FC236}">
                <a16:creationId xmlns:a16="http://schemas.microsoft.com/office/drawing/2014/main" id="{2565801E-11B4-0AE7-C6B5-7D85FAAD3E0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12">
            <a:extLst>
              <a:ext uri="{FF2B5EF4-FFF2-40B4-BE49-F238E27FC236}">
                <a16:creationId xmlns:a16="http://schemas.microsoft.com/office/drawing/2014/main" id="{DBFFD5F5-68D2-7D62-2D07-29C1621E93B5}"/>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86301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0" y="2133600"/>
            <a:ext cx="565785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9">
            <a:extLst>
              <a:ext uri="{FF2B5EF4-FFF2-40B4-BE49-F238E27FC236}">
                <a16:creationId xmlns:a16="http://schemas.microsoft.com/office/drawing/2014/main" id="{159A142F-48AE-0CE6-2762-C1CB152E52E0}"/>
              </a:ext>
            </a:extLst>
          </p:cNvPr>
          <p:cNvSpPr>
            <a:spLocks noGrp="1"/>
          </p:cNvSpPr>
          <p:nvPr>
            <p:ph sz="quarter" idx="14"/>
          </p:nvPr>
        </p:nvSpPr>
        <p:spPr>
          <a:xfrm>
            <a:off x="6500813" y="2133600"/>
            <a:ext cx="5253037" cy="2994025"/>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4324155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F0167D-8B2B-D21B-6249-AAFA5F9C8CE3}"/>
              </a:ext>
            </a:extLst>
          </p:cNvPr>
          <p:cNvSpPr>
            <a:spLocks noGrp="1"/>
          </p:cNvSpPr>
          <p:nvPr>
            <p:ph type="title"/>
          </p:nvPr>
        </p:nvSpPr>
        <p:spPr>
          <a:xfrm>
            <a:off x="438639" y="365125"/>
            <a:ext cx="11314722"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9142359-8A2E-1450-1E66-CF2B04D69184}"/>
              </a:ext>
            </a:extLst>
          </p:cNvPr>
          <p:cNvSpPr>
            <a:spLocks noGrp="1"/>
          </p:cNvSpPr>
          <p:nvPr>
            <p:ph type="body" idx="1"/>
          </p:nvPr>
        </p:nvSpPr>
        <p:spPr>
          <a:xfrm>
            <a:off x="438639" y="2133600"/>
            <a:ext cx="11314721" cy="3008501"/>
          </a:xfrm>
          <a:prstGeom prst="rect">
            <a:avLst/>
          </a:prstGeom>
        </p:spPr>
        <p:txBody>
          <a:bodyPr vert="horz" lIns="91440" tIns="45720" rIns="91440" bIns="45720" rtlCol="0">
            <a:normAutofit/>
          </a:bodyPr>
          <a:lstStyle/>
          <a:p>
            <a:pPr lvl="0"/>
            <a:r>
              <a:rPr lang="nl-NL"/>
              <a:t>Klikken om de tekststijl van het model te bewerken</a:t>
            </a:r>
          </a:p>
          <a:p>
            <a:pPr lvl="0"/>
            <a:r>
              <a:rPr lang="nl-NL"/>
              <a:t>Klikken om de tekststijl van het model te bewerken</a:t>
            </a:r>
          </a:p>
          <a:p>
            <a:pPr lvl="1"/>
            <a:r>
              <a:rPr lang="nl-NL"/>
              <a:t>Tweede niveau</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a:extLst>
              <a:ext uri="{FF2B5EF4-FFF2-40B4-BE49-F238E27FC236}">
                <a16:creationId xmlns:a16="http://schemas.microsoft.com/office/drawing/2014/main" id="{83C09791-3395-027F-1669-5CBCB03493D1}"/>
              </a:ext>
            </a:extLst>
          </p:cNvPr>
          <p:cNvPicPr>
            <a:picLocks noChangeAspect="1"/>
          </p:cNvPicPr>
          <p:nvPr userDrawn="1"/>
        </p:nvPicPr>
        <p:blipFill>
          <a:blip r:embed="rId25"/>
          <a:stretch>
            <a:fillRect/>
          </a:stretch>
        </p:blipFill>
        <p:spPr>
          <a:xfrm>
            <a:off x="438639" y="5907371"/>
            <a:ext cx="1334405" cy="585504"/>
          </a:xfrm>
          <a:prstGeom prst="rect">
            <a:avLst/>
          </a:prstGeom>
        </p:spPr>
      </p:pic>
    </p:spTree>
    <p:extLst>
      <p:ext uri="{BB962C8B-B14F-4D97-AF65-F5344CB8AC3E}">
        <p14:creationId xmlns:p14="http://schemas.microsoft.com/office/powerpoint/2010/main" val="38068574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50" r:id="rId6"/>
    <p:sldLayoutId id="2147483660" r:id="rId7"/>
    <p:sldLayoutId id="2147483667" r:id="rId8"/>
    <p:sldLayoutId id="2147483668" r:id="rId9"/>
    <p:sldLayoutId id="2147483669" r:id="rId10"/>
    <p:sldLayoutId id="2147483670" r:id="rId11"/>
    <p:sldLayoutId id="2147483671" r:id="rId12"/>
    <p:sldLayoutId id="2147483649" r:id="rId13"/>
    <p:sldLayoutId id="2147483681" r:id="rId14"/>
    <p:sldLayoutId id="2147483683" r:id="rId15"/>
    <p:sldLayoutId id="2147483682" r:id="rId16"/>
    <p:sldLayoutId id="2147483675" r:id="rId17"/>
    <p:sldLayoutId id="2147483677" r:id="rId18"/>
    <p:sldLayoutId id="2147483679" r:id="rId19"/>
    <p:sldLayoutId id="2147483684" r:id="rId20"/>
    <p:sldLayoutId id="2147483685" r:id="rId21"/>
    <p:sldLayoutId id="2147483686" r:id="rId22"/>
    <p:sldLayoutId id="2147483680" r:id="rId23"/>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Tx1VckxSo" TargetMode="External"/><Relationship Id="rId2" Type="http://schemas.openxmlformats.org/officeDocument/2006/relationships/slideLayout" Target="../slideLayouts/slideLayout11.xml"/><Relationship Id="rId1" Type="http://schemas.openxmlformats.org/officeDocument/2006/relationships/video" Target="https://www.youtube.com/embed/x-Tx1VckxSo?feature=oembed" TargetMode="Externa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9.xml"/><Relationship Id="rId7"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16.xml"/><Relationship Id="rId6" Type="http://schemas.openxmlformats.org/officeDocument/2006/relationships/slide" Target="slide24.xml"/><Relationship Id="rId5" Type="http://schemas.openxmlformats.org/officeDocument/2006/relationships/slide" Target="slide9.xml"/><Relationship Id="rId10" Type="http://schemas.openxmlformats.org/officeDocument/2006/relationships/slide" Target="slide44.xml"/><Relationship Id="rId4" Type="http://schemas.openxmlformats.org/officeDocument/2006/relationships/slide" Target="slide39.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5" Type="http://schemas.openxmlformats.org/officeDocument/2006/relationships/image" Target="../media/image34.sv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D9F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EC2B7-C9F7-556E-0882-61C5CFA6008D}"/>
              </a:ext>
            </a:extLst>
          </p:cNvPr>
          <p:cNvSpPr>
            <a:spLocks noGrp="1"/>
          </p:cNvSpPr>
          <p:nvPr>
            <p:ph type="ctrTitle"/>
          </p:nvPr>
        </p:nvSpPr>
        <p:spPr>
          <a:xfrm>
            <a:off x="1065940" y="2497443"/>
            <a:ext cx="10428533" cy="1863114"/>
          </a:xfrm>
          <a:noFill/>
        </p:spPr>
        <p:txBody>
          <a:bodyPr>
            <a:normAutofit fontScale="90000"/>
          </a:bodyPr>
          <a:lstStyle/>
          <a:p>
            <a:r>
              <a:rPr lang="nl-NL">
                <a:solidFill>
                  <a:srgbClr val="0068B0"/>
                </a:solidFill>
              </a:rPr>
              <a:t>QUIZ</a:t>
            </a:r>
            <a:br>
              <a:rPr lang="nl-NL"/>
            </a:br>
            <a:br>
              <a:rPr lang="nl-NL"/>
            </a:br>
            <a:r>
              <a:rPr lang="nl-NL">
                <a:solidFill>
                  <a:srgbClr val="0068B0"/>
                </a:solidFill>
              </a:rPr>
              <a:t>Het Grote Voetgangersexamen</a:t>
            </a:r>
            <a:endParaRPr lang="nl-BE">
              <a:solidFill>
                <a:srgbClr val="0068B0"/>
              </a:solidFill>
            </a:endParaRPr>
          </a:p>
        </p:txBody>
      </p:sp>
      <p:pic>
        <p:nvPicPr>
          <p:cNvPr id="11" name="Afbeelding 10">
            <a:extLst>
              <a:ext uri="{FF2B5EF4-FFF2-40B4-BE49-F238E27FC236}">
                <a16:creationId xmlns:a16="http://schemas.microsoft.com/office/drawing/2014/main" id="{B98C785D-16C4-3F33-44E0-9C745DC7F368}"/>
              </a:ext>
            </a:extLst>
          </p:cNvPr>
          <p:cNvPicPr>
            <a:picLocks noChangeAspect="1"/>
          </p:cNvPicPr>
          <p:nvPr/>
        </p:nvPicPr>
        <p:blipFill>
          <a:blip r:embed="rId2"/>
          <a:stretch>
            <a:fillRect/>
          </a:stretch>
        </p:blipFill>
        <p:spPr>
          <a:xfrm>
            <a:off x="8497223" y="371475"/>
            <a:ext cx="2628837" cy="2880000"/>
          </a:xfrm>
          <a:prstGeom prst="rect">
            <a:avLst/>
          </a:prstGeom>
        </p:spPr>
      </p:pic>
    </p:spTree>
    <p:extLst>
      <p:ext uri="{BB962C8B-B14F-4D97-AF65-F5344CB8AC3E}">
        <p14:creationId xmlns:p14="http://schemas.microsoft.com/office/powerpoint/2010/main" val="183497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Voorrang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758096"/>
            <a:ext cx="5847240" cy="4137880"/>
          </a:xfrm>
        </p:spPr>
        <p:txBody>
          <a:bodyPr vert="horz" lIns="91440" tIns="45720" rIns="91440" bIns="45720" rtlCol="0" anchor="t">
            <a:normAutofit/>
          </a:bodyPr>
          <a:lstStyle/>
          <a:p>
            <a:pPr indent="0">
              <a:buNone/>
            </a:pPr>
            <a:r>
              <a:rPr lang="nl-NL"/>
              <a:t>Sam wil een drukke straat oversteken. Hoe doet hij het goed?</a:t>
            </a:r>
          </a:p>
          <a:p>
            <a:pPr indent="0">
              <a:buNone/>
            </a:pPr>
            <a:endParaRPr lang="nl-NL"/>
          </a:p>
          <a:p>
            <a:pPr marL="1233805" lvl="1" indent="-514350">
              <a:buClr>
                <a:srgbClr val="EA4A1C"/>
              </a:buClr>
              <a:buFont typeface="+mj-lt"/>
              <a:buAutoNum type="alphaUcPeriod"/>
            </a:pPr>
            <a:r>
              <a:rPr lang="nl-NL" i="1"/>
              <a:t>Hij wacht tot de baan vrij is.</a:t>
            </a:r>
          </a:p>
          <a:p>
            <a:pPr marL="1233805" lvl="1" indent="-514350">
              <a:buClr>
                <a:srgbClr val="EA4A1C"/>
              </a:buClr>
              <a:buFont typeface="+mj-lt"/>
              <a:buAutoNum type="alphaUcPeriod"/>
            </a:pPr>
            <a:r>
              <a:rPr lang="nl-NL" i="1"/>
              <a:t>Hij loopt snel over.</a:t>
            </a:r>
          </a:p>
          <a:p>
            <a:pPr marL="1233805" lvl="1" indent="-514350">
              <a:buClr>
                <a:srgbClr val="EA4A1C"/>
              </a:buClr>
              <a:buFont typeface="+mj-lt"/>
              <a:buAutoNum type="alphaUcPeriod"/>
            </a:pPr>
            <a:r>
              <a:rPr lang="nl-NL" i="1"/>
              <a:t>Hij steekt zijn hand op om de bestuurder te laten stoppen en steekt over.</a:t>
            </a:r>
          </a:p>
        </p:txBody>
      </p:sp>
      <p:pic>
        <p:nvPicPr>
          <p:cNvPr id="4" name="Picture 2">
            <a:extLst>
              <a:ext uri="{FF2B5EF4-FFF2-40B4-BE49-F238E27FC236}">
                <a16:creationId xmlns:a16="http://schemas.microsoft.com/office/drawing/2014/main" id="{777B518F-8F6D-261E-8229-955C16096B6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3932" y="1758096"/>
            <a:ext cx="4858734"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7C411808-C351-1002-9FE4-41B15693B6F8}"/>
              </a:ext>
            </a:extLst>
          </p:cNvPr>
          <p:cNvSpPr/>
          <p:nvPr/>
        </p:nvSpPr>
        <p:spPr>
          <a:xfrm flipH="1">
            <a:off x="7941411" y="5414407"/>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230030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3425" y="4286250"/>
            <a:ext cx="9403590" cy="1509690"/>
          </a:xfrm>
        </p:spPr>
        <p:txBody>
          <a:bodyPr vert="horz" lIns="91440" tIns="45720" rIns="91440" bIns="45720" rtlCol="0" anchor="t">
            <a:normAutofit fontScale="70000" lnSpcReduction="20000"/>
          </a:bodyPr>
          <a:lstStyle/>
          <a:p>
            <a:pPr indent="0">
              <a:lnSpc>
                <a:spcPct val="120000"/>
              </a:lnSpc>
              <a:buNone/>
            </a:pPr>
            <a:r>
              <a:rPr lang="nl-BE" sz="2800">
                <a:ea typeface="+mn-lt"/>
                <a:cs typeface="+mn-lt"/>
              </a:rPr>
              <a:t>Als je niet oversteekt op een zebrapad </a:t>
            </a:r>
            <a:r>
              <a:rPr lang="nl-BE">
                <a:ea typeface="+mn-lt"/>
                <a:cs typeface="+mn-lt"/>
              </a:rPr>
              <a:t>moeten autobestuurders je geen voorrang geven</a:t>
            </a:r>
            <a:r>
              <a:rPr lang="nl-BE" sz="2800">
                <a:ea typeface="+mn-lt"/>
                <a:cs typeface="+mn-lt"/>
              </a:rPr>
              <a:t>. Je wacht dus tot </a:t>
            </a:r>
            <a:r>
              <a:rPr lang="nl-BE">
                <a:ea typeface="+mn-lt"/>
                <a:cs typeface="+mn-lt"/>
              </a:rPr>
              <a:t>de auto's voorbij</a:t>
            </a:r>
            <a:r>
              <a:rPr lang="nl-BE" sz="2800">
                <a:ea typeface="+mn-lt"/>
                <a:cs typeface="+mn-lt"/>
              </a:rPr>
              <a:t> </a:t>
            </a:r>
            <a:r>
              <a:rPr lang="nl-BE">
                <a:ea typeface="+mn-lt"/>
                <a:cs typeface="+mn-lt"/>
              </a:rPr>
              <a:t>zijn </a:t>
            </a:r>
            <a:r>
              <a:rPr lang="nl-BE" sz="2800">
                <a:ea typeface="+mn-lt"/>
                <a:cs typeface="+mn-lt"/>
              </a:rPr>
              <a:t>en de weg vrij is om veilig over te steken.</a:t>
            </a:r>
            <a:r>
              <a:rPr lang="nl-BE">
                <a:ea typeface="+mn-lt"/>
                <a:cs typeface="+mn-lt"/>
              </a:rPr>
              <a:t> </a:t>
            </a:r>
            <a:endParaRPr lang="nl-BE" sz="2800">
              <a:cs typeface="Calibri"/>
            </a:endParaRPr>
          </a:p>
          <a:p>
            <a:pPr indent="0" algn="ctr">
              <a:buNone/>
            </a:pPr>
            <a:br>
              <a:rPr lang="nl-NL"/>
            </a:b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13425" y="698217"/>
            <a:ext cx="4087300" cy="25034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i="1">
                <a:solidFill>
                  <a:srgbClr val="EA4A1C"/>
                </a:solidFill>
              </a:rPr>
              <a:t>A. </a:t>
            </a:r>
            <a:r>
              <a:rPr lang="nl-NL" sz="2400" i="1">
                <a:solidFill>
                  <a:srgbClr val="EA4A1C"/>
                </a:solidFill>
              </a:rPr>
              <a:t>Hij wacht tot de baan vrij is.</a:t>
            </a:r>
            <a:br>
              <a:rPr lang="nl-NL" sz="2400">
                <a:solidFill>
                  <a:srgbClr val="EA4A1C"/>
                </a:solidFill>
              </a:rPr>
            </a:br>
            <a:endParaRPr lang="nl-BE" sz="4400">
              <a:solidFill>
                <a:srgbClr val="EA4A1C"/>
              </a:solidFill>
            </a:endParaRPr>
          </a:p>
        </p:txBody>
      </p:sp>
      <p:pic>
        <p:nvPicPr>
          <p:cNvPr id="2" name="Picture 2">
            <a:extLst>
              <a:ext uri="{FF2B5EF4-FFF2-40B4-BE49-F238E27FC236}">
                <a16:creationId xmlns:a16="http://schemas.microsoft.com/office/drawing/2014/main" id="{B6EE7CA0-681C-A7EC-E4EF-ED4A9959AD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22045" y="698218"/>
            <a:ext cx="4858734" cy="3240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17CB7760-EF00-1618-7EDD-97546C321AD0}"/>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26079030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Voorrang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758096"/>
            <a:ext cx="5847240" cy="4061680"/>
          </a:xfrm>
        </p:spPr>
        <p:txBody>
          <a:bodyPr>
            <a:normAutofit/>
          </a:bodyPr>
          <a:lstStyle/>
          <a:p>
            <a:pPr indent="0">
              <a:buFont typeface="Arial"/>
              <a:buNone/>
            </a:pPr>
            <a:r>
              <a:rPr lang="nl-NL"/>
              <a:t>Lies steekt over op het zebrapad en ziet rechts een fietser. Wat moet ze doen?</a:t>
            </a:r>
          </a:p>
          <a:p>
            <a:pPr indent="0">
              <a:buNone/>
            </a:pPr>
            <a:endParaRPr lang="nl-NL"/>
          </a:p>
          <a:p>
            <a:pPr marL="1234350" lvl="1" indent="-514350">
              <a:buClr>
                <a:srgbClr val="EA4A1C"/>
              </a:buClr>
              <a:buFont typeface="+mj-lt"/>
              <a:buAutoNum type="alphaUcPeriod"/>
            </a:pPr>
            <a:r>
              <a:rPr lang="nl-NL" i="1"/>
              <a:t>Stoppen voor de fietser omdat hij op een fietspad rijdt.</a:t>
            </a:r>
          </a:p>
          <a:p>
            <a:pPr marL="1234350" lvl="1" indent="-514350">
              <a:buClr>
                <a:srgbClr val="EA4A1C"/>
              </a:buClr>
              <a:buFont typeface="+mj-lt"/>
              <a:buAutoNum type="alphaUcPeriod"/>
            </a:pPr>
            <a:r>
              <a:rPr lang="nl-NL" i="1"/>
              <a:t>Naast het zebrapad stappen om de fietser te ontwijken. </a:t>
            </a:r>
          </a:p>
          <a:p>
            <a:pPr marL="1234350" lvl="1" indent="-514350">
              <a:buClr>
                <a:srgbClr val="EA4A1C"/>
              </a:buClr>
              <a:buFont typeface="+mj-lt"/>
              <a:buAutoNum type="alphaUcPeriod"/>
            </a:pPr>
            <a:r>
              <a:rPr lang="nl-NL" i="1"/>
              <a:t>Rustig verder stappen.</a:t>
            </a:r>
          </a:p>
        </p:txBody>
      </p:sp>
      <p:pic>
        <p:nvPicPr>
          <p:cNvPr id="5" name="Picture 2">
            <a:extLst>
              <a:ext uri="{FF2B5EF4-FFF2-40B4-BE49-F238E27FC236}">
                <a16:creationId xmlns:a16="http://schemas.microsoft.com/office/drawing/2014/main" id="{09AC10B6-57AE-1A14-34C4-3C59F3E8C87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5128" y="1758096"/>
            <a:ext cx="4882232" cy="3251165"/>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EC33CA9F-B968-99E0-6380-F1D1B2E941D4}"/>
              </a:ext>
            </a:extLst>
          </p:cNvPr>
          <p:cNvSpPr/>
          <p:nvPr/>
        </p:nvSpPr>
        <p:spPr>
          <a:xfrm flipH="1">
            <a:off x="7807188" y="5461908"/>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257465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2125" y="4257675"/>
            <a:ext cx="9147827" cy="1939976"/>
          </a:xfrm>
        </p:spPr>
        <p:txBody>
          <a:bodyPr>
            <a:normAutofit fontScale="85000" lnSpcReduction="10000"/>
          </a:bodyPr>
          <a:lstStyle/>
          <a:p>
            <a:pPr indent="0">
              <a:lnSpc>
                <a:spcPct val="110000"/>
              </a:lnSpc>
              <a:buNone/>
            </a:pPr>
            <a:r>
              <a:rPr lang="nl-NL" sz="2600"/>
              <a:t>Het zebrapad loopt door over het fietspad, de fietser moet de voetganger dus voorrang geven. Probeer oogcontact te maken zodat je zeker bent dat de fietser jou gezien heeft. </a:t>
            </a:r>
            <a:endParaRPr lang="nl-BE" sz="2600"/>
          </a:p>
          <a:p>
            <a:pPr indent="0" algn="ctr">
              <a:buNone/>
            </a:pPr>
            <a:br>
              <a:rPr lang="nl-NL"/>
            </a:b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2126" y="593276"/>
            <a:ext cx="4046930" cy="1737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NL" sz="2400" i="1">
                <a:solidFill>
                  <a:srgbClr val="EA4A1C"/>
                </a:solidFill>
              </a:rPr>
              <a:t>Rustig verder stappen.</a:t>
            </a:r>
            <a:br>
              <a:rPr lang="nl-NL" sz="4400">
                <a:solidFill>
                  <a:srgbClr val="EA4A1C"/>
                </a:solidFill>
              </a:rPr>
            </a:br>
            <a:endParaRPr lang="nl-BE" sz="4400">
              <a:solidFill>
                <a:srgbClr val="EA4A1C"/>
              </a:solidFill>
            </a:endParaRPr>
          </a:p>
        </p:txBody>
      </p:sp>
      <p:pic>
        <p:nvPicPr>
          <p:cNvPr id="3" name="Picture 2">
            <a:extLst>
              <a:ext uri="{FF2B5EF4-FFF2-40B4-BE49-F238E27FC236}">
                <a16:creationId xmlns:a16="http://schemas.microsoft.com/office/drawing/2014/main" id="{C3AA3CF8-7229-98F0-A0D1-69D5D0180C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27721" y="720240"/>
            <a:ext cx="4882232" cy="3251165"/>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 1">
            <a:extLst>
              <a:ext uri="{FF2B5EF4-FFF2-40B4-BE49-F238E27FC236}">
                <a16:creationId xmlns:a16="http://schemas.microsoft.com/office/drawing/2014/main" id="{B4D6D3F4-752F-AB20-EFF1-892ACA160953}"/>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137223464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80960" y="243219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a:solidFill>
                  <a:srgbClr val="EA4A1C"/>
                </a:solidFill>
              </a:rPr>
              <a:t>Zichtbaarheid</a:t>
            </a:r>
            <a:endParaRPr lang="nl-BE">
              <a:solidFill>
                <a:srgbClr val="EA4A1C"/>
              </a:solidFill>
            </a:endParaRPr>
          </a:p>
        </p:txBody>
      </p:sp>
    </p:spTree>
    <p:extLst>
      <p:ext uri="{BB962C8B-B14F-4D97-AF65-F5344CB8AC3E}">
        <p14:creationId xmlns:p14="http://schemas.microsoft.com/office/powerpoint/2010/main" val="10728822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Zichtbaarheid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5847240" cy="4156711"/>
          </a:xfrm>
        </p:spPr>
        <p:txBody>
          <a:bodyPr vert="horz" lIns="91440" tIns="45720" rIns="91440" bIns="45720" rtlCol="0" anchor="t">
            <a:normAutofit/>
          </a:bodyPr>
          <a:lstStyle/>
          <a:p>
            <a:pPr indent="0">
              <a:buNone/>
            </a:pPr>
            <a:r>
              <a:rPr lang="nl-NL"/>
              <a:t>Wanneer moet je een fluohesje dragen?</a:t>
            </a:r>
          </a:p>
          <a:p>
            <a:pPr indent="0">
              <a:buNone/>
            </a:pPr>
            <a:endParaRPr lang="nl-NL"/>
          </a:p>
          <a:p>
            <a:pPr marL="1233805" lvl="1" indent="-514350">
              <a:buClr>
                <a:srgbClr val="EA4A1C"/>
              </a:buClr>
              <a:buFont typeface="+mj-lt"/>
              <a:buAutoNum type="alphaUcPeriod"/>
            </a:pPr>
            <a:r>
              <a:rPr lang="nl-NL" i="1"/>
              <a:t>Altijd als het donker is.</a:t>
            </a:r>
            <a:endParaRPr lang="nl-NL" i="1">
              <a:cs typeface="Calibri"/>
            </a:endParaRPr>
          </a:p>
          <a:p>
            <a:pPr marL="1233805" lvl="1" indent="-514350">
              <a:buClr>
                <a:srgbClr val="EA4A1C"/>
              </a:buClr>
              <a:buFont typeface="+mj-lt"/>
              <a:buAutoNum type="alphaUcPeriod"/>
            </a:pPr>
            <a:r>
              <a:rPr lang="nl-NL" i="1"/>
              <a:t>Alleen in de winter als het donker is.</a:t>
            </a:r>
            <a:endParaRPr lang="nl-NL" i="1">
              <a:cs typeface="Calibri"/>
            </a:endParaRPr>
          </a:p>
          <a:p>
            <a:pPr marL="1233805" lvl="1" indent="-514350">
              <a:buClr>
                <a:srgbClr val="EA4A1C"/>
              </a:buClr>
              <a:buFont typeface="+mj-lt"/>
              <a:buAutoNum type="alphaUcPeriod"/>
            </a:pPr>
            <a:r>
              <a:rPr lang="nl-NL" i="1"/>
              <a:t>Een fluohesje is niet verplicht, maar het maakt je wel zichtbaarder (en veiliger) als het donker is.</a:t>
            </a:r>
            <a:endParaRPr lang="nl-NL" i="1">
              <a:cs typeface="Calibri"/>
            </a:endParaRPr>
          </a:p>
        </p:txBody>
      </p:sp>
      <p:pic>
        <p:nvPicPr>
          <p:cNvPr id="3" name="Picture 2">
            <a:extLst>
              <a:ext uri="{FF2B5EF4-FFF2-40B4-BE49-F238E27FC236}">
                <a16:creationId xmlns:a16="http://schemas.microsoft.com/office/drawing/2014/main" id="{A59B8280-C798-E531-5BC7-7D2767EB99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37080" y="1421051"/>
            <a:ext cx="2933967" cy="4427081"/>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5B6EF5FC-B9B9-43E0-7CCC-B65FCC051480}"/>
              </a:ext>
            </a:extLst>
          </p:cNvPr>
          <p:cNvSpPr/>
          <p:nvPr/>
        </p:nvSpPr>
        <p:spPr>
          <a:xfrm flipH="1">
            <a:off x="8099807" y="5936921"/>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360415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7868882" y="1989847"/>
            <a:ext cx="3591725" cy="3620378"/>
          </a:xfrm>
        </p:spPr>
        <p:txBody>
          <a:bodyPr>
            <a:normAutofit/>
          </a:bodyPr>
          <a:lstStyle/>
          <a:p>
            <a:pPr indent="0">
              <a:lnSpc>
                <a:spcPct val="100000"/>
              </a:lnSpc>
              <a:buNone/>
            </a:pPr>
            <a:r>
              <a:rPr lang="nl-NL" sz="2200"/>
              <a:t>Een fluohesje is niet verplicht, maar door de fluokleur en de reflecterende stroken val je in het donker goed op. Als je geen fluohesje hebt, dan kan je het best kiezen voor lichte kledij met felle kleuren. </a:t>
            </a: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476250" y="612476"/>
            <a:ext cx="3981908" cy="239072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NL" sz="2400" i="1">
                <a:solidFill>
                  <a:srgbClr val="EA4A1C"/>
                </a:solidFill>
              </a:rPr>
              <a:t>Een fluohesje is niet verplicht, maar het maakt je wel zichtbaarder (en veiliger) als het donker is.</a:t>
            </a:r>
            <a:br>
              <a:rPr lang="nl-NL" sz="4400"/>
            </a:br>
            <a:endParaRPr lang="nl-BE" sz="4400"/>
          </a:p>
        </p:txBody>
      </p:sp>
      <p:pic>
        <p:nvPicPr>
          <p:cNvPr id="2" name="Picture 2">
            <a:extLst>
              <a:ext uri="{FF2B5EF4-FFF2-40B4-BE49-F238E27FC236}">
                <a16:creationId xmlns:a16="http://schemas.microsoft.com/office/drawing/2014/main" id="{CE0C5BC9-0082-D9B2-C549-6825FD46F3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0439" y="612476"/>
            <a:ext cx="3146162" cy="4747263"/>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9AEB543F-1DCD-F283-B648-F0A8AEFBFF57}"/>
              </a:ext>
            </a:extLst>
          </p:cNvPr>
          <p:cNvSpPr/>
          <p:nvPr/>
        </p:nvSpPr>
        <p:spPr>
          <a:xfrm>
            <a:off x="7914313" y="5738063"/>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18076319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Zichtbaarheid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2"/>
            <a:ext cx="5847240" cy="4109304"/>
          </a:xfrm>
        </p:spPr>
        <p:txBody>
          <a:bodyPr>
            <a:normAutofit/>
          </a:bodyPr>
          <a:lstStyle/>
          <a:p>
            <a:pPr indent="0">
              <a:buNone/>
            </a:pPr>
            <a:r>
              <a:rPr lang="nl-NL"/>
              <a:t>Fleur stapt in het donker naar huis. Welke raad kan je haar het best geven? </a:t>
            </a:r>
            <a:endParaRPr lang="nl-NL">
              <a:cs typeface="Calibri"/>
            </a:endParaRPr>
          </a:p>
          <a:p>
            <a:pPr indent="0">
              <a:buNone/>
            </a:pPr>
            <a:endParaRPr lang="nl-NL"/>
          </a:p>
          <a:p>
            <a:pPr marL="1233805" lvl="1" indent="-514350">
              <a:buClr>
                <a:srgbClr val="EA4A1C"/>
              </a:buClr>
              <a:buFont typeface="+mj-lt"/>
              <a:buAutoNum type="alphaUcPeriod"/>
            </a:pPr>
            <a:r>
              <a:rPr lang="nl-NL" i="1"/>
              <a:t>Wandel altijd rechts op de rijbaan.</a:t>
            </a:r>
            <a:endParaRPr lang="nl-NL" i="1">
              <a:cs typeface="Calibri"/>
            </a:endParaRPr>
          </a:p>
          <a:p>
            <a:pPr marL="1233805" lvl="1" indent="-514350">
              <a:buClr>
                <a:srgbClr val="EA4A1C"/>
              </a:buClr>
              <a:buFont typeface="+mj-lt"/>
              <a:buAutoNum type="alphaUcPeriod"/>
            </a:pPr>
            <a:r>
              <a:rPr lang="nl-NL" i="1"/>
              <a:t>Trek volgende keer reflecterende kleding aan.</a:t>
            </a:r>
            <a:endParaRPr lang="nl-NL" i="1">
              <a:cs typeface="Calibri"/>
            </a:endParaRPr>
          </a:p>
          <a:p>
            <a:pPr marL="1233805" lvl="1" indent="-514350">
              <a:buClr>
                <a:srgbClr val="EA4A1C"/>
              </a:buClr>
              <a:buFont typeface="+mj-lt"/>
              <a:buAutoNum type="alphaUcPeriod"/>
            </a:pPr>
            <a:r>
              <a:rPr lang="nl-NL" i="1"/>
              <a:t>Trek volgende keer fluorescerende kleding aan.</a:t>
            </a:r>
            <a:endParaRPr lang="nl-NL" i="1">
              <a:cs typeface="Calibri"/>
            </a:endParaRPr>
          </a:p>
        </p:txBody>
      </p:sp>
      <p:pic>
        <p:nvPicPr>
          <p:cNvPr id="3" name="Afbeelding 2" descr="Afbeelding met buiten, gebouw, persoon, staand&#10;&#10;Automatisch gegenereerde beschrijving">
            <a:extLst>
              <a:ext uri="{FF2B5EF4-FFF2-40B4-BE49-F238E27FC236}">
                <a16:creationId xmlns:a16="http://schemas.microsoft.com/office/drawing/2014/main" id="{ECE5EE6C-BCD0-E4CA-A576-94CCD74317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6189" y="1691421"/>
            <a:ext cx="4891763" cy="3240000"/>
          </a:xfrm>
          <a:prstGeom prst="rect">
            <a:avLst/>
          </a:prstGeom>
        </p:spPr>
      </p:pic>
      <p:sp>
        <p:nvSpPr>
          <p:cNvPr id="7" name="Pijl: links 6">
            <a:extLst>
              <a:ext uri="{FF2B5EF4-FFF2-40B4-BE49-F238E27FC236}">
                <a16:creationId xmlns:a16="http://schemas.microsoft.com/office/drawing/2014/main" id="{CBCEE026-C803-50F3-17B5-9E072DD416BE}"/>
              </a:ext>
            </a:extLst>
          </p:cNvPr>
          <p:cNvSpPr/>
          <p:nvPr/>
        </p:nvSpPr>
        <p:spPr>
          <a:xfrm flipH="1">
            <a:off x="8117165" y="5485659"/>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16427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2599" y="4286250"/>
            <a:ext cx="9184735" cy="1739160"/>
          </a:xfrm>
        </p:spPr>
        <p:txBody>
          <a:bodyPr>
            <a:normAutofit fontScale="25000" lnSpcReduction="20000"/>
          </a:bodyPr>
          <a:lstStyle/>
          <a:p>
            <a:pPr indent="0">
              <a:lnSpc>
                <a:spcPct val="120000"/>
              </a:lnSpc>
              <a:buNone/>
            </a:pPr>
            <a:r>
              <a:rPr lang="nl-NL" sz="8000"/>
              <a:t>Op elk moment van de dag val je met een fluohesje met reflecterende stroken goed op. De fluokleur valt overdag goed op, de reflecterende stroken maken je zichtbaarder in het donker. Als je geen fluohesje hebt, dan kan je het best kiezen voor lichte kledij met felle kleuren. </a:t>
            </a:r>
            <a:br>
              <a:rPr lang="nl-NL"/>
            </a:b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2599" y="737815"/>
            <a:ext cx="4145522" cy="2374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NL" sz="2400" i="1">
                <a:solidFill>
                  <a:srgbClr val="EA4A1C"/>
                </a:solidFill>
              </a:rPr>
              <a:t>Trek volgende keer reflecterende kleding aan.</a:t>
            </a:r>
            <a:br>
              <a:rPr lang="nl-NL" sz="4400">
                <a:solidFill>
                  <a:srgbClr val="EA4A1C"/>
                </a:solidFill>
              </a:rPr>
            </a:br>
            <a:endParaRPr lang="nl-BE" sz="4400">
              <a:solidFill>
                <a:srgbClr val="EA4A1C"/>
              </a:solidFill>
            </a:endParaRPr>
          </a:p>
        </p:txBody>
      </p:sp>
      <p:pic>
        <p:nvPicPr>
          <p:cNvPr id="2" name="Afbeelding 1" descr="Afbeelding met buiten, gebouw, persoon, staand&#10;&#10;Automatisch gegenereerde beschrijving">
            <a:extLst>
              <a:ext uri="{FF2B5EF4-FFF2-40B4-BE49-F238E27FC236}">
                <a16:creationId xmlns:a16="http://schemas.microsoft.com/office/drawing/2014/main" id="{D1503AE6-83F9-C14F-B9BB-3906AD424D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5572" y="737815"/>
            <a:ext cx="4891763" cy="3240000"/>
          </a:xfrm>
          <a:prstGeom prst="rect">
            <a:avLst/>
          </a:prstGeom>
        </p:spPr>
      </p:pic>
      <p:sp>
        <p:nvSpPr>
          <p:cNvPr id="3" name="Pijl: links 2">
            <a:extLst>
              <a:ext uri="{FF2B5EF4-FFF2-40B4-BE49-F238E27FC236}">
                <a16:creationId xmlns:a16="http://schemas.microsoft.com/office/drawing/2014/main" id="{C6296A05-227C-05E1-F5C0-0B936C708FCF}"/>
              </a:ext>
            </a:extLst>
          </p:cNvPr>
          <p:cNvSpPr/>
          <p:nvPr/>
        </p:nvSpPr>
        <p:spPr>
          <a:xfrm>
            <a:off x="8082546" y="5664460"/>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5118095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 action="ppaction://hlinkshowjump?jump=nextslide">
                  <a:extLst>
                    <a:ext uri="{A12FA001-AC4F-418D-AE19-62706E023703}">
                      <ahyp:hlinkClr xmlns:ahyp="http://schemas.microsoft.com/office/drawing/2018/hyperlinkcolor" val="tx"/>
                    </a:ext>
                  </a:extLst>
                </a:hlinkClick>
              </a:rPr>
              <a:t>Makkelijk</a:t>
            </a:r>
            <a:endParaRPr lang="nl-BE" sz="20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2" action="ppaction://hlinksldjump">
                  <a:extLst>
                    <a:ext uri="{A12FA001-AC4F-418D-AE19-62706E023703}">
                      <ahyp:hlinkClr xmlns:ahyp="http://schemas.microsoft.com/office/drawing/2018/hyperlinkcolor" val="tx"/>
                    </a:ext>
                  </a:extLst>
                </a:hlinkClick>
              </a:rPr>
              <a:t>Moeilijk</a:t>
            </a:r>
            <a:endParaRPr lang="nl-BE" sz="20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a:solidFill>
                  <a:srgbClr val="EA4A1C"/>
                </a:solidFill>
              </a:rPr>
              <a:t>Gedrag</a:t>
            </a:r>
            <a:endParaRPr lang="nl-BE">
              <a:solidFill>
                <a:srgbClr val="EA4A1C"/>
              </a:solidFill>
            </a:endParaRPr>
          </a:p>
        </p:txBody>
      </p:sp>
    </p:spTree>
    <p:extLst>
      <p:ext uri="{BB962C8B-B14F-4D97-AF65-F5344CB8AC3E}">
        <p14:creationId xmlns:p14="http://schemas.microsoft.com/office/powerpoint/2010/main" val="299789999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D55D1-63EC-DA37-C80E-AE115B64CD35}"/>
              </a:ext>
            </a:extLst>
          </p:cNvPr>
          <p:cNvSpPr>
            <a:spLocks noGrp="1"/>
          </p:cNvSpPr>
          <p:nvPr>
            <p:ph type="title"/>
          </p:nvPr>
        </p:nvSpPr>
        <p:spPr/>
        <p:txBody>
          <a:bodyPr/>
          <a:lstStyle/>
          <a:p>
            <a:r>
              <a:rPr lang="nl-BE">
                <a:solidFill>
                  <a:srgbClr val="EA4A1C"/>
                </a:solidFill>
              </a:rPr>
              <a:t>Eén tegen de klas</a:t>
            </a:r>
          </a:p>
        </p:txBody>
      </p:sp>
      <p:sp>
        <p:nvSpPr>
          <p:cNvPr id="4" name="Tijdelijke aanduiding voor tekst 3">
            <a:extLst>
              <a:ext uri="{FF2B5EF4-FFF2-40B4-BE49-F238E27FC236}">
                <a16:creationId xmlns:a16="http://schemas.microsoft.com/office/drawing/2014/main" id="{574B1A32-7B6E-1108-9B48-BFD138121236}"/>
              </a:ext>
            </a:extLst>
          </p:cNvPr>
          <p:cNvSpPr>
            <a:spLocks noGrp="1"/>
          </p:cNvSpPr>
          <p:nvPr>
            <p:ph type="body" sz="quarter" idx="13"/>
          </p:nvPr>
        </p:nvSpPr>
        <p:spPr/>
        <p:txBody>
          <a:bodyPr vert="horz" lIns="91440" tIns="45720" rIns="91440" bIns="45720" rtlCol="0" anchor="t">
            <a:normAutofit/>
          </a:bodyPr>
          <a:lstStyle/>
          <a:p>
            <a:pPr marL="0" indent="0">
              <a:buNone/>
            </a:pPr>
            <a:r>
              <a:rPr lang="nl-BE"/>
              <a:t>Kijk eerst naar de speluitleg </a:t>
            </a:r>
            <a:br>
              <a:rPr lang="nl-BE"/>
            </a:br>
            <a:r>
              <a:rPr lang="nl-BE"/>
              <a:t>in het filmpje:</a:t>
            </a:r>
          </a:p>
          <a:p>
            <a:pPr marL="0" indent="0">
              <a:buNone/>
            </a:pPr>
            <a:br>
              <a:rPr lang="nl-BE"/>
            </a:br>
            <a:r>
              <a:rPr lang="nl-BE" sz="1600">
                <a:hlinkClick r:id="rId3"/>
              </a:rPr>
              <a:t>(Instructie voetgangersquiz – video)</a:t>
            </a:r>
          </a:p>
        </p:txBody>
      </p:sp>
      <p:pic>
        <p:nvPicPr>
          <p:cNvPr id="3" name="Onlinemedia 2" title="Instructie Voetgangersquiz">
            <a:hlinkClick r:id="" action="ppaction://media"/>
            <a:extLst>
              <a:ext uri="{FF2B5EF4-FFF2-40B4-BE49-F238E27FC236}">
                <a16:creationId xmlns:a16="http://schemas.microsoft.com/office/drawing/2014/main" id="{AE50EF3C-2B95-E606-3C8B-1F5926D86E8F}"/>
              </a:ext>
            </a:extLst>
          </p:cNvPr>
          <p:cNvPicPr>
            <a:picLocks noGrp="1" noRot="1" noChangeAspect="1"/>
          </p:cNvPicPr>
          <p:nvPr>
            <p:ph sz="quarter" idx="14"/>
            <a:videoFile r:link="rId1"/>
          </p:nvPr>
        </p:nvPicPr>
        <p:blipFill>
          <a:blip r:embed="rId4"/>
          <a:stretch>
            <a:fillRect/>
          </a:stretch>
        </p:blipFill>
        <p:spPr>
          <a:xfrm>
            <a:off x="6096000" y="1903219"/>
            <a:ext cx="5400000" cy="3051562"/>
          </a:xfrm>
          <a:prstGeom prst="rect">
            <a:avLst/>
          </a:prstGeom>
        </p:spPr>
      </p:pic>
    </p:spTree>
    <p:extLst>
      <p:ext uri="{BB962C8B-B14F-4D97-AF65-F5344CB8AC3E}">
        <p14:creationId xmlns:p14="http://schemas.microsoft.com/office/powerpoint/2010/main" val="16089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200168"/>
            <a:ext cx="7256521" cy="1269146"/>
          </a:xfrm>
        </p:spPr>
        <p:txBody>
          <a:bodyPr>
            <a:normAutofit/>
          </a:bodyPr>
          <a:lstStyle/>
          <a:p>
            <a:r>
              <a:rPr lang="nl-BE">
                <a:solidFill>
                  <a:srgbClr val="EA4A1C"/>
                </a:solidFill>
              </a:rPr>
              <a:t>Gedrag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707439"/>
            <a:ext cx="6150275" cy="4398086"/>
          </a:xfrm>
        </p:spPr>
        <p:txBody>
          <a:bodyPr>
            <a:normAutofit lnSpcReduction="10000"/>
          </a:bodyPr>
          <a:lstStyle/>
          <a:p>
            <a:pPr indent="0">
              <a:buNone/>
            </a:pPr>
            <a:r>
              <a:rPr lang="nl-BE"/>
              <a:t>Je stapt op het voetpad en komt voorbij de oprit van een woning. Wat kan je hier het best doen?</a:t>
            </a:r>
            <a:endParaRPr lang="nl-BE">
              <a:cs typeface="Calibri"/>
            </a:endParaRPr>
          </a:p>
          <a:p>
            <a:pPr indent="0">
              <a:buNone/>
            </a:pPr>
            <a:endParaRPr lang="nl-NL" sz="2400"/>
          </a:p>
          <a:p>
            <a:pPr marL="1233805" lvl="1" indent="-514350">
              <a:buClr>
                <a:srgbClr val="EA4A1C"/>
              </a:buClr>
              <a:buFont typeface="+mj-lt"/>
              <a:buAutoNum type="alphaUcPeriod"/>
            </a:pPr>
            <a:r>
              <a:rPr lang="nl-BE" i="1"/>
              <a:t>Ik stap trager om te kijken of er geen auto van de oprit wil rijden.</a:t>
            </a:r>
            <a:endParaRPr lang="nl-BE" i="1">
              <a:cs typeface="Calibri"/>
            </a:endParaRPr>
          </a:p>
          <a:p>
            <a:pPr marL="1233805" lvl="1" indent="-514350">
              <a:buClr>
                <a:srgbClr val="EA4A1C"/>
              </a:buClr>
              <a:buFont typeface="+mj-lt"/>
              <a:buAutoNum type="alphaUcPeriod"/>
            </a:pPr>
            <a:r>
              <a:rPr lang="nl-BE" i="1"/>
              <a:t>Ik stap gewoon verder want op het voetpad heb ik altijd voorrang.</a:t>
            </a:r>
            <a:endParaRPr lang="nl-BE" i="1">
              <a:cs typeface="Calibri"/>
            </a:endParaRPr>
          </a:p>
          <a:p>
            <a:pPr marL="1233805" lvl="1" indent="-514350">
              <a:buClr>
                <a:srgbClr val="EA4A1C"/>
              </a:buClr>
              <a:buFont typeface="+mj-lt"/>
              <a:buAutoNum type="alphaUcPeriod"/>
            </a:pPr>
            <a:r>
              <a:rPr lang="nl-BE" i="1"/>
              <a:t>Ik loop snel voorbij de oprit, dan ben ik weer veilig.</a:t>
            </a:r>
            <a:endParaRPr lang="nl-BE" i="1">
              <a:cs typeface="Calibri"/>
            </a:endParaRPr>
          </a:p>
        </p:txBody>
      </p:sp>
      <p:pic>
        <p:nvPicPr>
          <p:cNvPr id="4" name="Afbeelding 3" descr="Afbeelding met buiten, gebouw, auto, weg&#10;&#10;Automatisch gegenereerde beschrijving">
            <a:extLst>
              <a:ext uri="{FF2B5EF4-FFF2-40B4-BE49-F238E27FC236}">
                <a16:creationId xmlns:a16="http://schemas.microsoft.com/office/drawing/2014/main" id="{A3BF995B-AD68-06A8-93DD-3F038E0738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9124" y="1707439"/>
            <a:ext cx="4882817" cy="3240000"/>
          </a:xfrm>
          <a:prstGeom prst="rect">
            <a:avLst/>
          </a:prstGeom>
        </p:spPr>
      </p:pic>
      <p:sp>
        <p:nvSpPr>
          <p:cNvPr id="7" name="Pijl: links 6">
            <a:extLst>
              <a:ext uri="{FF2B5EF4-FFF2-40B4-BE49-F238E27FC236}">
                <a16:creationId xmlns:a16="http://schemas.microsoft.com/office/drawing/2014/main" id="{EDE92120-2581-709C-41E4-7AE26B911D25}"/>
              </a:ext>
            </a:extLst>
          </p:cNvPr>
          <p:cNvSpPr/>
          <p:nvPr/>
        </p:nvSpPr>
        <p:spPr>
          <a:xfrm flipH="1">
            <a:off x="8264692" y="5556910"/>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421377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2600" y="4229100"/>
            <a:ext cx="9188938" cy="2049151"/>
          </a:xfrm>
        </p:spPr>
        <p:txBody>
          <a:bodyPr>
            <a:normAutofit/>
          </a:bodyPr>
          <a:lstStyle/>
          <a:p>
            <a:pPr indent="0">
              <a:lnSpc>
                <a:spcPct val="100000"/>
              </a:lnSpc>
              <a:buNone/>
            </a:pPr>
            <a:r>
              <a:rPr lang="nl-NL" sz="2000"/>
              <a:t>Als voetganger heb je voorrang op het voetpad. Als de bestuurder van de auto je niet heeft gezien, kan je als kwetsbare weggebruiker echter beter de auto doorlaten. Kijk dus altijd goed uit om op de gevaren van andere weggebruikers te kunnen anticiperen. Hier vertraag je dus even om te kijken of de auto niet wil vertrekken.</a:t>
            </a:r>
            <a:endParaRPr lang="nl-BE" sz="200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2601" y="738339"/>
            <a:ext cx="4105274" cy="20279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BE" sz="4400">
                <a:solidFill>
                  <a:srgbClr val="EA4A1C"/>
                </a:solidFill>
              </a:rPr>
              <a:t>A. </a:t>
            </a:r>
            <a:r>
              <a:rPr lang="nl-BE" sz="2400" i="1">
                <a:solidFill>
                  <a:srgbClr val="EA4A1C"/>
                </a:solidFill>
              </a:rPr>
              <a:t>Ik stap trager om te kijken of er geen auto van de oprit wil rijden.</a:t>
            </a:r>
            <a:br>
              <a:rPr lang="nl-NL" sz="4400"/>
            </a:br>
            <a:endParaRPr lang="nl-BE" sz="4400"/>
          </a:p>
        </p:txBody>
      </p:sp>
      <p:pic>
        <p:nvPicPr>
          <p:cNvPr id="3" name="Afbeelding 2" descr="Afbeelding met buiten, gebouw, auto, weg&#10;&#10;Automatisch gegenereerde beschrijving">
            <a:extLst>
              <a:ext uri="{FF2B5EF4-FFF2-40B4-BE49-F238E27FC236}">
                <a16:creationId xmlns:a16="http://schemas.microsoft.com/office/drawing/2014/main" id="{B7D98B48-71A0-3B08-C2FF-2D39EFC4AA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738339"/>
            <a:ext cx="4883638" cy="3240000"/>
          </a:xfrm>
          <a:prstGeom prst="rect">
            <a:avLst/>
          </a:prstGeom>
        </p:spPr>
      </p:pic>
      <p:sp>
        <p:nvSpPr>
          <p:cNvPr id="2" name="Pijl: links 1">
            <a:extLst>
              <a:ext uri="{FF2B5EF4-FFF2-40B4-BE49-F238E27FC236}">
                <a16:creationId xmlns:a16="http://schemas.microsoft.com/office/drawing/2014/main" id="{4D1DA6BF-F0D0-C870-9BCA-44846F546A41}"/>
              </a:ext>
            </a:extLst>
          </p:cNvPr>
          <p:cNvSpPr/>
          <p:nvPr/>
        </p:nvSpPr>
        <p:spPr>
          <a:xfrm>
            <a:off x="8137723" y="5770315"/>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37870443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6" y="200168"/>
            <a:ext cx="7256521" cy="1269146"/>
          </a:xfrm>
        </p:spPr>
        <p:txBody>
          <a:bodyPr>
            <a:normAutofit/>
          </a:bodyPr>
          <a:lstStyle/>
          <a:p>
            <a:r>
              <a:rPr lang="nl-BE">
                <a:solidFill>
                  <a:srgbClr val="EA4A1C"/>
                </a:solidFill>
              </a:rPr>
              <a:t>Gedrag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7914"/>
            <a:ext cx="6600629" cy="4179011"/>
          </a:xfrm>
        </p:spPr>
        <p:txBody>
          <a:bodyPr vert="horz" lIns="91440" tIns="45720" rIns="91440" bIns="45720" rtlCol="0" anchor="t">
            <a:normAutofit/>
          </a:bodyPr>
          <a:lstStyle/>
          <a:p>
            <a:pPr indent="0">
              <a:buNone/>
            </a:pPr>
            <a:r>
              <a:rPr lang="nl-BE"/>
              <a:t>De vrachtwagen komt de straat ingedraaid net als jij wil oversteken. Wat kan je het best doen?</a:t>
            </a:r>
          </a:p>
          <a:p>
            <a:pPr indent="0">
              <a:buNone/>
            </a:pPr>
            <a:endParaRPr lang="nl-NL" sz="2400"/>
          </a:p>
          <a:p>
            <a:pPr marL="1233805" lvl="1" indent="-514350">
              <a:buClr>
                <a:srgbClr val="EA4A1C"/>
              </a:buClr>
              <a:buFont typeface="+mj-lt"/>
              <a:buAutoNum type="alphaUcPeriod"/>
            </a:pPr>
            <a:r>
              <a:rPr lang="nl-BE" sz="2400" i="1"/>
              <a:t>Ik begin al over te steken want de chauffeur kan mij zeker zien omdat hij zo hoog zit.</a:t>
            </a:r>
            <a:endParaRPr lang="nl-BE" sz="2400" i="1">
              <a:cs typeface="Calibri"/>
            </a:endParaRPr>
          </a:p>
          <a:p>
            <a:pPr marL="1233805" lvl="1" indent="-514350">
              <a:buClr>
                <a:srgbClr val="EA4A1C"/>
              </a:buClr>
              <a:buFont typeface="+mj-lt"/>
              <a:buAutoNum type="alphaUcPeriod"/>
            </a:pPr>
            <a:r>
              <a:rPr lang="nl-BE" sz="2400" i="1"/>
              <a:t>Ik wacht met oversteken want de chauffeur heeft mij misschien niet gezien.</a:t>
            </a:r>
            <a:endParaRPr lang="nl-BE" sz="2400" i="1">
              <a:cs typeface="Calibri"/>
            </a:endParaRPr>
          </a:p>
          <a:p>
            <a:pPr marL="1233805" lvl="1" indent="-514350">
              <a:buClr>
                <a:srgbClr val="EA4A1C"/>
              </a:buClr>
              <a:buFont typeface="+mj-lt"/>
              <a:buAutoNum type="alphaUcPeriod"/>
            </a:pPr>
            <a:r>
              <a:rPr lang="nl-BE" sz="2400" i="1"/>
              <a:t>Ik steek over want ik heb voorrang.</a:t>
            </a:r>
            <a:endParaRPr lang="nl-BE" sz="2400" i="1">
              <a:cs typeface="Calibri"/>
            </a:endParaRPr>
          </a:p>
        </p:txBody>
      </p:sp>
      <p:pic>
        <p:nvPicPr>
          <p:cNvPr id="4" name="Afbeelding 3">
            <a:extLst>
              <a:ext uri="{FF2B5EF4-FFF2-40B4-BE49-F238E27FC236}">
                <a16:creationId xmlns:a16="http://schemas.microsoft.com/office/drawing/2014/main" id="{34D25EC2-3CD4-F5A9-8434-540BBAB555C4}"/>
              </a:ext>
            </a:extLst>
          </p:cNvPr>
          <p:cNvPicPr>
            <a:picLocks noChangeAspect="1"/>
          </p:cNvPicPr>
          <p:nvPr/>
        </p:nvPicPr>
        <p:blipFill>
          <a:blip r:embed="rId2"/>
          <a:stretch>
            <a:fillRect/>
          </a:stretch>
        </p:blipFill>
        <p:spPr>
          <a:xfrm>
            <a:off x="6970025" y="1697914"/>
            <a:ext cx="4859998" cy="3240000"/>
          </a:xfrm>
          <a:prstGeom prst="rect">
            <a:avLst/>
          </a:prstGeom>
        </p:spPr>
      </p:pic>
      <p:sp>
        <p:nvSpPr>
          <p:cNvPr id="7" name="Pijl: links 6">
            <a:extLst>
              <a:ext uri="{FF2B5EF4-FFF2-40B4-BE49-F238E27FC236}">
                <a16:creationId xmlns:a16="http://schemas.microsoft.com/office/drawing/2014/main" id="{0D164C62-24D7-E689-7A69-BED76786B58B}"/>
              </a:ext>
            </a:extLst>
          </p:cNvPr>
          <p:cNvSpPr/>
          <p:nvPr/>
        </p:nvSpPr>
        <p:spPr>
          <a:xfrm flipH="1">
            <a:off x="8295769" y="5510409"/>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411221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2125" y="3886200"/>
            <a:ext cx="9435406" cy="2307209"/>
          </a:xfrm>
        </p:spPr>
        <p:txBody>
          <a:bodyPr>
            <a:normAutofit fontScale="32500" lnSpcReduction="20000"/>
          </a:bodyPr>
          <a:lstStyle/>
          <a:p>
            <a:pPr indent="0">
              <a:lnSpc>
                <a:spcPct val="120000"/>
              </a:lnSpc>
              <a:buNone/>
            </a:pPr>
            <a:r>
              <a:rPr lang="nl-NL" sz="7200"/>
              <a:t>Volgens de wegcode heb jij hier voorrang. Maar weet dat een chauffeur je niet altijd gezien heeft. Je kan in zijn dode hoek terechtgekomen zijn. Vertraag dus steeds bij het oversteken en maak oogcontact met de chauffeur. Ben je niet zeker dat hij je gezien heeft, stop dan, hou voldoende afstand van de stoeprand en laat de vrachtwagen eerst afslaan.</a:t>
            </a: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2125" y="761647"/>
            <a:ext cx="4114800" cy="205955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BE" sz="2400" i="1">
                <a:solidFill>
                  <a:srgbClr val="EA4A1C"/>
                </a:solidFill>
              </a:rPr>
              <a:t>Ik wacht met oversteken want de chauffeur heeft mij misschien niet gezien.</a:t>
            </a:r>
            <a:br>
              <a:rPr lang="nl-NL" sz="4400"/>
            </a:br>
            <a:endParaRPr lang="nl-BE" sz="4400"/>
          </a:p>
        </p:txBody>
      </p:sp>
      <p:pic>
        <p:nvPicPr>
          <p:cNvPr id="3" name="Afbeelding 2">
            <a:extLst>
              <a:ext uri="{FF2B5EF4-FFF2-40B4-BE49-F238E27FC236}">
                <a16:creationId xmlns:a16="http://schemas.microsoft.com/office/drawing/2014/main" id="{B40C9DF6-2CE0-2FD6-FABE-18047A24124D}"/>
              </a:ext>
            </a:extLst>
          </p:cNvPr>
          <p:cNvPicPr>
            <a:picLocks noChangeAspect="1"/>
          </p:cNvPicPr>
          <p:nvPr/>
        </p:nvPicPr>
        <p:blipFill>
          <a:blip r:embed="rId2"/>
          <a:stretch>
            <a:fillRect/>
          </a:stretch>
        </p:blipFill>
        <p:spPr>
          <a:xfrm>
            <a:off x="6048375" y="761647"/>
            <a:ext cx="4398846" cy="2932565"/>
          </a:xfrm>
          <a:prstGeom prst="rect">
            <a:avLst/>
          </a:prstGeom>
        </p:spPr>
      </p:pic>
      <p:sp>
        <p:nvSpPr>
          <p:cNvPr id="2" name="Pijl: links 1">
            <a:extLst>
              <a:ext uri="{FF2B5EF4-FFF2-40B4-BE49-F238E27FC236}">
                <a16:creationId xmlns:a16="http://schemas.microsoft.com/office/drawing/2014/main" id="{EE63DFEB-282A-1F36-F5BA-52B535DE1F4C}"/>
              </a:ext>
            </a:extLst>
          </p:cNvPr>
          <p:cNvSpPr/>
          <p:nvPr/>
        </p:nvSpPr>
        <p:spPr>
          <a:xfrm>
            <a:off x="8874140" y="5775453"/>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316946918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F06636B7-A711-9107-E8B8-3BFB258E84E7}"/>
              </a:ext>
            </a:extLst>
          </p:cNvPr>
          <p:cNvSpPr>
            <a:spLocks noGrp="1"/>
          </p:cNvSpPr>
          <p:nvPr>
            <p:ph type="title"/>
          </p:nvPr>
        </p:nvSpPr>
        <p:spPr/>
        <p:txBody>
          <a:bodyPr/>
          <a:lstStyle/>
          <a:p>
            <a:r>
              <a:rPr lang="nl-NL">
                <a:solidFill>
                  <a:srgbClr val="EA4A1C"/>
                </a:solidFill>
              </a:rPr>
              <a:t>Veiligheid</a:t>
            </a:r>
            <a:endParaRPr lang="nl-BE">
              <a:solidFill>
                <a:srgbClr val="EA4A1C"/>
              </a:solidFill>
            </a:endParaRPr>
          </a:p>
        </p:txBody>
      </p:sp>
    </p:spTree>
    <p:extLst>
      <p:ext uri="{BB962C8B-B14F-4D97-AF65-F5344CB8AC3E}">
        <p14:creationId xmlns:p14="http://schemas.microsoft.com/office/powerpoint/2010/main" val="23004972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6" y="200168"/>
            <a:ext cx="7256521" cy="1269146"/>
          </a:xfrm>
        </p:spPr>
        <p:txBody>
          <a:bodyPr>
            <a:normAutofit/>
          </a:bodyPr>
          <a:lstStyle/>
          <a:p>
            <a:r>
              <a:rPr lang="nl-BE">
                <a:solidFill>
                  <a:srgbClr val="EA4A1C"/>
                </a:solidFill>
              </a:rPr>
              <a:t>Veiligheid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713750"/>
            <a:ext cx="6680628" cy="4277475"/>
          </a:xfrm>
        </p:spPr>
        <p:txBody>
          <a:bodyPr>
            <a:normAutofit lnSpcReduction="10000"/>
          </a:bodyPr>
          <a:lstStyle/>
          <a:p>
            <a:pPr indent="0">
              <a:buNone/>
            </a:pPr>
            <a:r>
              <a:rPr lang="nl-NL"/>
              <a:t>De klas steekt de straat over als het verkeerslicht op groen staat. Plots springt het licht op rood. </a:t>
            </a:r>
            <a:br>
              <a:rPr lang="nl-NL"/>
            </a:br>
            <a:r>
              <a:rPr lang="nl-NL"/>
              <a:t>Wat moeten de kinderen doen die nog op de stoep staan?</a:t>
            </a:r>
          </a:p>
          <a:p>
            <a:pPr indent="0">
              <a:buNone/>
            </a:pPr>
            <a:endParaRPr lang="nl-NL" sz="2400"/>
          </a:p>
          <a:p>
            <a:pPr marL="891450" lvl="1" indent="-514350">
              <a:buClr>
                <a:srgbClr val="EA4A1C"/>
              </a:buClr>
              <a:buFont typeface="+mj-lt"/>
              <a:buAutoNum type="alphaUcPeriod"/>
            </a:pPr>
            <a:r>
              <a:rPr lang="nl-BE" sz="2400" i="1"/>
              <a:t>Ze moeten wachten tot het licht weer groen wordt.</a:t>
            </a:r>
          </a:p>
          <a:p>
            <a:pPr marL="891450" lvl="1" indent="-514350">
              <a:buClr>
                <a:srgbClr val="EA4A1C"/>
              </a:buClr>
              <a:buFont typeface="+mj-lt"/>
              <a:buAutoNum type="alphaUcPeriod"/>
            </a:pPr>
            <a:r>
              <a:rPr lang="nl-BE" sz="2400" i="1"/>
              <a:t>Ze lopen nog vlug mee over met de rest van de klas.</a:t>
            </a:r>
          </a:p>
          <a:p>
            <a:pPr marL="891450" lvl="1" indent="-514350">
              <a:buClr>
                <a:srgbClr val="EA4A1C"/>
              </a:buClr>
              <a:buFont typeface="+mj-lt"/>
              <a:buAutoNum type="alphaUcPeriod"/>
            </a:pPr>
            <a:r>
              <a:rPr lang="nl-BE" sz="2400" i="1"/>
              <a:t>Ze stappen gewoon rustig mee over met de rest van de klas.</a:t>
            </a:r>
          </a:p>
        </p:txBody>
      </p:sp>
      <p:sp>
        <p:nvSpPr>
          <p:cNvPr id="7" name="Pijl: links 6">
            <a:extLst>
              <a:ext uri="{FF2B5EF4-FFF2-40B4-BE49-F238E27FC236}">
                <a16:creationId xmlns:a16="http://schemas.microsoft.com/office/drawing/2014/main" id="{2F600D19-828C-A635-BFFA-47705BFD4426}"/>
              </a:ext>
            </a:extLst>
          </p:cNvPr>
          <p:cNvSpPr/>
          <p:nvPr/>
        </p:nvSpPr>
        <p:spPr>
          <a:xfrm flipH="1">
            <a:off x="8398789" y="5626977"/>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pic>
        <p:nvPicPr>
          <p:cNvPr id="4" name="Afbeelding 3">
            <a:extLst>
              <a:ext uri="{FF2B5EF4-FFF2-40B4-BE49-F238E27FC236}">
                <a16:creationId xmlns:a16="http://schemas.microsoft.com/office/drawing/2014/main" id="{084B0F76-E1F2-BB44-DAB9-AEEFF5AD4D4F}"/>
              </a:ext>
            </a:extLst>
          </p:cNvPr>
          <p:cNvPicPr>
            <a:picLocks noChangeAspect="1"/>
          </p:cNvPicPr>
          <p:nvPr/>
        </p:nvPicPr>
        <p:blipFill>
          <a:blip r:embed="rId2"/>
          <a:stretch>
            <a:fillRect/>
          </a:stretch>
        </p:blipFill>
        <p:spPr>
          <a:xfrm>
            <a:off x="7073044" y="1713750"/>
            <a:ext cx="4860000" cy="3240000"/>
          </a:xfrm>
          <a:prstGeom prst="rect">
            <a:avLst/>
          </a:prstGeom>
        </p:spPr>
      </p:pic>
    </p:spTree>
    <p:extLst>
      <p:ext uri="{BB962C8B-B14F-4D97-AF65-F5344CB8AC3E}">
        <p14:creationId xmlns:p14="http://schemas.microsoft.com/office/powerpoint/2010/main" val="199826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71650" y="4286250"/>
            <a:ext cx="9155775" cy="1659684"/>
          </a:xfrm>
        </p:spPr>
        <p:txBody>
          <a:bodyPr>
            <a:normAutofit fontScale="77500" lnSpcReduction="20000"/>
          </a:bodyPr>
          <a:lstStyle/>
          <a:p>
            <a:pPr indent="0">
              <a:lnSpc>
                <a:spcPct val="120000"/>
              </a:lnSpc>
              <a:buNone/>
            </a:pPr>
            <a:r>
              <a:rPr lang="nl-BE" sz="3100"/>
              <a:t>Wanneer het licht op rood springt moet je stoppen en wachten tot het weer groen wordt. De groep die al is overgestoken kan aan de overkant even wachten tot de klas terug volledig is. </a:t>
            </a: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71650" y="746788"/>
            <a:ext cx="4171950" cy="26132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BE" sz="4400">
                <a:solidFill>
                  <a:srgbClr val="EA4A1C"/>
                </a:solidFill>
              </a:rPr>
              <a:t>A. </a:t>
            </a:r>
            <a:r>
              <a:rPr lang="nl-BE" sz="2400" i="1">
                <a:solidFill>
                  <a:srgbClr val="EA4A1C"/>
                </a:solidFill>
              </a:rPr>
              <a:t>Ze moeten wachten tot het licht weer groen wordt.</a:t>
            </a:r>
            <a:br>
              <a:rPr lang="nl-NL" sz="4400">
                <a:solidFill>
                  <a:srgbClr val="FF0000"/>
                </a:solidFill>
              </a:rPr>
            </a:br>
            <a:endParaRPr lang="nl-BE" sz="4400">
              <a:solidFill>
                <a:srgbClr val="FF0000"/>
              </a:solidFill>
            </a:endParaRPr>
          </a:p>
        </p:txBody>
      </p:sp>
      <p:sp>
        <p:nvSpPr>
          <p:cNvPr id="3" name="Pijl: links 2">
            <a:extLst>
              <a:ext uri="{FF2B5EF4-FFF2-40B4-BE49-F238E27FC236}">
                <a16:creationId xmlns:a16="http://schemas.microsoft.com/office/drawing/2014/main" id="{5DABB395-18C2-41EA-315A-50B2511E0CD5}"/>
              </a:ext>
            </a:extLst>
          </p:cNvPr>
          <p:cNvSpPr/>
          <p:nvPr/>
        </p:nvSpPr>
        <p:spPr>
          <a:xfrm>
            <a:off x="8323764" y="5603275"/>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pic>
        <p:nvPicPr>
          <p:cNvPr id="4" name="Afbeelding 3">
            <a:extLst>
              <a:ext uri="{FF2B5EF4-FFF2-40B4-BE49-F238E27FC236}">
                <a16:creationId xmlns:a16="http://schemas.microsoft.com/office/drawing/2014/main" id="{E9322605-4888-3441-3C08-29C569624AE4}"/>
              </a:ext>
            </a:extLst>
          </p:cNvPr>
          <p:cNvPicPr>
            <a:picLocks noChangeAspect="1"/>
          </p:cNvPicPr>
          <p:nvPr/>
        </p:nvPicPr>
        <p:blipFill>
          <a:blip r:embed="rId3"/>
          <a:stretch>
            <a:fillRect/>
          </a:stretch>
        </p:blipFill>
        <p:spPr>
          <a:xfrm>
            <a:off x="6067425" y="746789"/>
            <a:ext cx="4860000" cy="3240000"/>
          </a:xfrm>
          <a:prstGeom prst="rect">
            <a:avLst/>
          </a:prstGeom>
        </p:spPr>
      </p:pic>
    </p:spTree>
    <p:extLst>
      <p:ext uri="{BB962C8B-B14F-4D97-AF65-F5344CB8AC3E}">
        <p14:creationId xmlns:p14="http://schemas.microsoft.com/office/powerpoint/2010/main" val="29047388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6" y="200168"/>
            <a:ext cx="7256521" cy="1269146"/>
          </a:xfrm>
        </p:spPr>
        <p:txBody>
          <a:bodyPr>
            <a:normAutofit/>
          </a:bodyPr>
          <a:lstStyle/>
          <a:p>
            <a:r>
              <a:rPr lang="nl-BE">
                <a:solidFill>
                  <a:srgbClr val="EA4A1C"/>
                </a:solidFill>
              </a:rPr>
              <a:t>Veiligheid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4699"/>
            <a:ext cx="6412404" cy="4134601"/>
          </a:xfrm>
        </p:spPr>
        <p:txBody>
          <a:bodyPr>
            <a:normAutofit lnSpcReduction="10000"/>
          </a:bodyPr>
          <a:lstStyle/>
          <a:p>
            <a:pPr indent="0">
              <a:buNone/>
            </a:pPr>
            <a:r>
              <a:rPr lang="nl-NL"/>
              <a:t>Je stapt van de schoolbus aan de ene kant van de straat. Maar je moet aan de andere kant zijn. Wat kan je het best doen?</a:t>
            </a:r>
            <a:endParaRPr lang="nl-NL">
              <a:cs typeface="Calibri"/>
            </a:endParaRPr>
          </a:p>
          <a:p>
            <a:pPr indent="0">
              <a:buNone/>
            </a:pPr>
            <a:endParaRPr lang="nl-NL" sz="2400"/>
          </a:p>
          <a:p>
            <a:pPr marL="1233805" lvl="1" indent="-514350">
              <a:buClr>
                <a:srgbClr val="EA4A1C"/>
              </a:buClr>
              <a:buFont typeface="+mj-lt"/>
              <a:buAutoNum type="alphaUcPeriod"/>
            </a:pPr>
            <a:r>
              <a:rPr lang="nl-NL" i="1"/>
              <a:t>Ik stap tot achter de bus en steek dan over.</a:t>
            </a:r>
            <a:endParaRPr lang="nl-NL" i="1">
              <a:cs typeface="Calibri"/>
            </a:endParaRPr>
          </a:p>
          <a:p>
            <a:pPr marL="1233805" lvl="1" indent="-514350">
              <a:buClr>
                <a:srgbClr val="EA4A1C"/>
              </a:buClr>
              <a:buFont typeface="+mj-lt"/>
              <a:buAutoNum type="alphaUcPeriod"/>
            </a:pPr>
            <a:r>
              <a:rPr lang="nl-NL" i="1"/>
              <a:t>Ik stap tot voor de bus en steek dan over.</a:t>
            </a:r>
            <a:endParaRPr lang="nl-NL" i="1">
              <a:cs typeface="Calibri"/>
            </a:endParaRPr>
          </a:p>
          <a:p>
            <a:pPr marL="1233805" lvl="1" indent="-514350">
              <a:buClr>
                <a:srgbClr val="EA4A1C"/>
              </a:buClr>
              <a:buFont typeface="+mj-lt"/>
              <a:buAutoNum type="alphaUcPeriod"/>
            </a:pPr>
            <a:r>
              <a:rPr lang="nl-NL" i="1"/>
              <a:t>Ik wacht tot de bus weg is en steek dan de straat over.</a:t>
            </a:r>
            <a:endParaRPr lang="nl-NL" i="1">
              <a:cs typeface="Calibri"/>
            </a:endParaRPr>
          </a:p>
        </p:txBody>
      </p:sp>
      <p:pic>
        <p:nvPicPr>
          <p:cNvPr id="3" name="Picture 4">
            <a:extLst>
              <a:ext uri="{FF2B5EF4-FFF2-40B4-BE49-F238E27FC236}">
                <a16:creationId xmlns:a16="http://schemas.microsoft.com/office/drawing/2014/main" id="{0FEE75B3-EE80-A3C0-08C6-30017DE9FA7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9713" y="1694700"/>
            <a:ext cx="4858736"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B3C77AA1-DDB2-F3B9-DE92-5ED86761C0C4}"/>
              </a:ext>
            </a:extLst>
          </p:cNvPr>
          <p:cNvSpPr/>
          <p:nvPr/>
        </p:nvSpPr>
        <p:spPr>
          <a:xfrm flipH="1">
            <a:off x="8458820" y="5379403"/>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409499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81175" y="4191000"/>
            <a:ext cx="9144984" cy="1506155"/>
          </a:xfrm>
        </p:spPr>
        <p:txBody>
          <a:bodyPr vert="horz" lIns="91440" tIns="45720" rIns="91440" bIns="45720" rtlCol="0" anchor="t">
            <a:normAutofit fontScale="55000" lnSpcReduction="20000"/>
          </a:bodyPr>
          <a:lstStyle/>
          <a:p>
            <a:pPr indent="0">
              <a:lnSpc>
                <a:spcPct val="120000"/>
              </a:lnSpc>
              <a:buNone/>
            </a:pPr>
            <a:r>
              <a:rPr lang="nl-BE" sz="4400"/>
              <a:t>Je kan het best wachten tot de bus weg is zodat je een beter zicht hebt op het aankomende verkeer en zodat aankomende bestuurders jou ook beter kunnen zien.</a:t>
            </a:r>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81174" y="729101"/>
            <a:ext cx="4152901" cy="23736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NL" sz="2400" i="1">
                <a:solidFill>
                  <a:srgbClr val="EA4A1C"/>
                </a:solidFill>
              </a:rPr>
              <a:t>Ik wacht tot de bus weg is en steek dan de straat over.</a:t>
            </a:r>
            <a:br>
              <a:rPr lang="nl-NL" sz="4400"/>
            </a:br>
            <a:endParaRPr lang="nl-BE" sz="4400"/>
          </a:p>
        </p:txBody>
      </p:sp>
      <p:pic>
        <p:nvPicPr>
          <p:cNvPr id="2" name="Picture 4">
            <a:extLst>
              <a:ext uri="{FF2B5EF4-FFF2-40B4-BE49-F238E27FC236}">
                <a16:creationId xmlns:a16="http://schemas.microsoft.com/office/drawing/2014/main" id="{CD8F46D4-FD0D-949C-C526-0504954A3D0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67423" y="729101"/>
            <a:ext cx="4858736" cy="3240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CED87952-CA3D-B8DF-D6D9-00271D4ACC5B}"/>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19420880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6B08712A-B148-52EE-6E82-C4F92FFD98EB}"/>
              </a:ext>
            </a:extLst>
          </p:cNvPr>
          <p:cNvSpPr>
            <a:spLocks noGrp="1"/>
          </p:cNvSpPr>
          <p:nvPr>
            <p:ph type="title"/>
          </p:nvPr>
        </p:nvSpPr>
        <p:spPr/>
        <p:txBody>
          <a:bodyPr/>
          <a:lstStyle/>
          <a:p>
            <a:r>
              <a:rPr lang="nl-NL">
                <a:solidFill>
                  <a:srgbClr val="EA4A1C"/>
                </a:solidFill>
              </a:rPr>
              <a:t>Verkeerslichten</a:t>
            </a:r>
            <a:endParaRPr lang="nl-BE">
              <a:solidFill>
                <a:srgbClr val="EA4A1C"/>
              </a:solidFill>
            </a:endParaRPr>
          </a:p>
        </p:txBody>
      </p:sp>
    </p:spTree>
    <p:extLst>
      <p:ext uri="{BB962C8B-B14F-4D97-AF65-F5344CB8AC3E}">
        <p14:creationId xmlns:p14="http://schemas.microsoft.com/office/powerpoint/2010/main" val="22237639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E9FB-9AB4-5B71-B2A9-024BD81BA357}"/>
              </a:ext>
            </a:extLst>
          </p:cNvPr>
          <p:cNvSpPr>
            <a:spLocks noGrp="1"/>
          </p:cNvSpPr>
          <p:nvPr>
            <p:ph type="title"/>
          </p:nvPr>
        </p:nvSpPr>
        <p:spPr>
          <a:xfrm>
            <a:off x="422351" y="258680"/>
            <a:ext cx="11347297" cy="1325563"/>
          </a:xfrm>
        </p:spPr>
        <p:txBody>
          <a:bodyPr/>
          <a:lstStyle/>
          <a:p>
            <a:r>
              <a:rPr lang="nl-NL">
                <a:solidFill>
                  <a:srgbClr val="EA4A1C"/>
                </a:solidFill>
              </a:rPr>
              <a:t>Klik op een categorie</a:t>
            </a:r>
            <a:endParaRPr lang="nl-BE">
              <a:solidFill>
                <a:srgbClr val="EA4A1C"/>
              </a:solidFill>
            </a:endParaRPr>
          </a:p>
        </p:txBody>
      </p:sp>
      <p:sp>
        <p:nvSpPr>
          <p:cNvPr id="34" name="Rechthoek 33">
            <a:extLst>
              <a:ext uri="{FF2B5EF4-FFF2-40B4-BE49-F238E27FC236}">
                <a16:creationId xmlns:a16="http://schemas.microsoft.com/office/drawing/2014/main" id="{3870F992-8BB9-523F-34D9-31142D64D4BB}"/>
              </a:ext>
            </a:extLst>
          </p:cNvPr>
          <p:cNvSpPr/>
          <p:nvPr/>
        </p:nvSpPr>
        <p:spPr>
          <a:xfrm>
            <a:off x="2168291" y="1735032"/>
            <a:ext cx="1920230" cy="1175484"/>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b="1">
                <a:solidFill>
                  <a:schemeClr val="bg1"/>
                </a:solidFill>
                <a:hlinkClick r:id="rId2" action="ppaction://hlinksldjump">
                  <a:extLst>
                    <a:ext uri="{A12FA001-AC4F-418D-AE19-62706E023703}">
                      <ahyp:hlinkClr xmlns:ahyp="http://schemas.microsoft.com/office/drawing/2018/hyperlinkcolor" val="tx"/>
                    </a:ext>
                  </a:extLst>
                </a:hlinkClick>
              </a:rPr>
              <a:t>Oversteken</a:t>
            </a:r>
            <a:endParaRPr lang="nl-BE" sz="2000" b="1">
              <a:solidFill>
                <a:schemeClr val="bg1"/>
              </a:solidFill>
            </a:endParaRPr>
          </a:p>
        </p:txBody>
      </p:sp>
      <p:sp>
        <p:nvSpPr>
          <p:cNvPr id="35" name="Rechthoek 34">
            <a:extLst>
              <a:ext uri="{FF2B5EF4-FFF2-40B4-BE49-F238E27FC236}">
                <a16:creationId xmlns:a16="http://schemas.microsoft.com/office/drawing/2014/main" id="{EBE7A002-0FDA-2213-D9E6-B888C4B98278}"/>
              </a:ext>
            </a:extLst>
          </p:cNvPr>
          <p:cNvSpPr/>
          <p:nvPr/>
        </p:nvSpPr>
        <p:spPr>
          <a:xfrm>
            <a:off x="2168291" y="3021641"/>
            <a:ext cx="192023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3" action="ppaction://hlinksldjump">
                  <a:extLst>
                    <a:ext uri="{A12FA001-AC4F-418D-AE19-62706E023703}">
                      <ahyp:hlinkClr xmlns:ahyp="http://schemas.microsoft.com/office/drawing/2018/hyperlinkcolor" val="tx"/>
                    </a:ext>
                  </a:extLst>
                </a:hlinkClick>
              </a:rPr>
              <a:t>Gedrag</a:t>
            </a:r>
            <a:endParaRPr lang="nl-BE" sz="2000" b="1">
              <a:solidFill>
                <a:srgbClr val="0068B0"/>
              </a:solidFill>
            </a:endParaRPr>
          </a:p>
        </p:txBody>
      </p:sp>
      <p:sp>
        <p:nvSpPr>
          <p:cNvPr id="36" name="Rechthoek 35">
            <a:extLst>
              <a:ext uri="{FF2B5EF4-FFF2-40B4-BE49-F238E27FC236}">
                <a16:creationId xmlns:a16="http://schemas.microsoft.com/office/drawing/2014/main" id="{FB974A0C-3E6A-7D6B-39CC-41A7C37BF918}"/>
              </a:ext>
            </a:extLst>
          </p:cNvPr>
          <p:cNvSpPr/>
          <p:nvPr/>
        </p:nvSpPr>
        <p:spPr>
          <a:xfrm>
            <a:off x="2149341" y="4318998"/>
            <a:ext cx="191880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err="1">
                <a:solidFill>
                  <a:srgbClr val="0068B0"/>
                </a:solidFill>
                <a:hlinkClick r:id="rId4" action="ppaction://hlinksldjump">
                  <a:extLst>
                    <a:ext uri="{A12FA001-AC4F-418D-AE19-62706E023703}">
                      <ahyp:hlinkClr xmlns:ahyp="http://schemas.microsoft.com/office/drawing/2018/hyperlinkcolor" val="tx"/>
                    </a:ext>
                  </a:extLst>
                </a:hlinkClick>
              </a:rPr>
              <a:t>Verkeers-borden</a:t>
            </a:r>
            <a:endParaRPr lang="nl-BE" sz="2000" b="1">
              <a:solidFill>
                <a:srgbClr val="0068B0"/>
              </a:solidFill>
            </a:endParaRPr>
          </a:p>
        </p:txBody>
      </p:sp>
      <p:sp>
        <p:nvSpPr>
          <p:cNvPr id="39" name="Rechthoek 38">
            <a:extLst>
              <a:ext uri="{FF2B5EF4-FFF2-40B4-BE49-F238E27FC236}">
                <a16:creationId xmlns:a16="http://schemas.microsoft.com/office/drawing/2014/main" id="{249BB9A9-F892-B271-B4D9-4537E0A06AB1}"/>
              </a:ext>
            </a:extLst>
          </p:cNvPr>
          <p:cNvSpPr/>
          <p:nvPr/>
        </p:nvSpPr>
        <p:spPr>
          <a:xfrm>
            <a:off x="4786764" y="1723753"/>
            <a:ext cx="1920230" cy="1175483"/>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5" action="ppaction://hlinksldjump">
                  <a:extLst>
                    <a:ext uri="{A12FA001-AC4F-418D-AE19-62706E023703}">
                      <ahyp:hlinkClr xmlns:ahyp="http://schemas.microsoft.com/office/drawing/2018/hyperlinkcolor" val="tx"/>
                    </a:ext>
                  </a:extLst>
                </a:hlinkClick>
              </a:rPr>
              <a:t>Voorrang</a:t>
            </a:r>
            <a:endParaRPr lang="nl-BE" sz="2000" b="1">
              <a:solidFill>
                <a:schemeClr val="bg1"/>
              </a:solidFill>
            </a:endParaRPr>
          </a:p>
        </p:txBody>
      </p:sp>
      <p:sp>
        <p:nvSpPr>
          <p:cNvPr id="40" name="Rechthoek 39">
            <a:extLst>
              <a:ext uri="{FF2B5EF4-FFF2-40B4-BE49-F238E27FC236}">
                <a16:creationId xmlns:a16="http://schemas.microsoft.com/office/drawing/2014/main" id="{66AE5500-9C99-2A4A-E518-EEF8221913E7}"/>
              </a:ext>
            </a:extLst>
          </p:cNvPr>
          <p:cNvSpPr/>
          <p:nvPr/>
        </p:nvSpPr>
        <p:spPr>
          <a:xfrm>
            <a:off x="4786764" y="3021641"/>
            <a:ext cx="192023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6" action="ppaction://hlinksldjump">
                  <a:extLst>
                    <a:ext uri="{A12FA001-AC4F-418D-AE19-62706E023703}">
                      <ahyp:hlinkClr xmlns:ahyp="http://schemas.microsoft.com/office/drawing/2018/hyperlinkcolor" val="tx"/>
                    </a:ext>
                  </a:extLst>
                </a:hlinkClick>
              </a:rPr>
              <a:t>Veiligheid</a:t>
            </a:r>
            <a:endParaRPr lang="nl-BE" sz="2000" b="1">
              <a:solidFill>
                <a:schemeClr val="bg1"/>
              </a:solidFill>
            </a:endParaRPr>
          </a:p>
        </p:txBody>
      </p:sp>
      <p:sp>
        <p:nvSpPr>
          <p:cNvPr id="41" name="Rechthoek 40">
            <a:extLst>
              <a:ext uri="{FF2B5EF4-FFF2-40B4-BE49-F238E27FC236}">
                <a16:creationId xmlns:a16="http://schemas.microsoft.com/office/drawing/2014/main" id="{3CD4A8DE-AA26-F76A-F498-E756B5CCFFCF}"/>
              </a:ext>
            </a:extLst>
          </p:cNvPr>
          <p:cNvSpPr/>
          <p:nvPr/>
        </p:nvSpPr>
        <p:spPr>
          <a:xfrm>
            <a:off x="4786764" y="4331108"/>
            <a:ext cx="192023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err="1">
                <a:solidFill>
                  <a:srgbClr val="0068B0"/>
                </a:solidFill>
                <a:hlinkClick r:id="rId7" action="ppaction://hlinksldjump">
                  <a:extLst>
                    <a:ext uri="{A12FA001-AC4F-418D-AE19-62706E023703}">
                      <ahyp:hlinkClr xmlns:ahyp="http://schemas.microsoft.com/office/drawing/2018/hyperlinkcolor" val="tx"/>
                    </a:ext>
                  </a:extLst>
                </a:hlinkClick>
              </a:rPr>
              <a:t>Verkeers-lichten</a:t>
            </a:r>
            <a:endParaRPr lang="nl-BE" sz="2000" b="1">
              <a:solidFill>
                <a:srgbClr val="0068B0"/>
              </a:solidFill>
            </a:endParaRPr>
          </a:p>
        </p:txBody>
      </p:sp>
      <p:sp>
        <p:nvSpPr>
          <p:cNvPr id="42" name="Rechthoek 41">
            <a:extLst>
              <a:ext uri="{FF2B5EF4-FFF2-40B4-BE49-F238E27FC236}">
                <a16:creationId xmlns:a16="http://schemas.microsoft.com/office/drawing/2014/main" id="{DED48993-2043-ED71-0412-048C7C00DF4A}"/>
              </a:ext>
            </a:extLst>
          </p:cNvPr>
          <p:cNvSpPr/>
          <p:nvPr/>
        </p:nvSpPr>
        <p:spPr>
          <a:xfrm>
            <a:off x="7393662" y="1723753"/>
            <a:ext cx="1920230" cy="1175483"/>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8" action="ppaction://hlinksldjump">
                  <a:extLst>
                    <a:ext uri="{A12FA001-AC4F-418D-AE19-62706E023703}">
                      <ahyp:hlinkClr xmlns:ahyp="http://schemas.microsoft.com/office/drawing/2018/hyperlinkcolor" val="tx"/>
                    </a:ext>
                  </a:extLst>
                </a:hlinkClick>
              </a:rPr>
              <a:t>Zichtbaarheid</a:t>
            </a:r>
            <a:endParaRPr lang="nl-BE" sz="2000" b="1">
              <a:solidFill>
                <a:schemeClr val="bg1"/>
              </a:solidFill>
            </a:endParaRPr>
          </a:p>
        </p:txBody>
      </p:sp>
      <p:sp>
        <p:nvSpPr>
          <p:cNvPr id="43" name="Rechthoek 42">
            <a:extLst>
              <a:ext uri="{FF2B5EF4-FFF2-40B4-BE49-F238E27FC236}">
                <a16:creationId xmlns:a16="http://schemas.microsoft.com/office/drawing/2014/main" id="{F30B4D40-677F-1C46-D354-90F0626B6954}"/>
              </a:ext>
            </a:extLst>
          </p:cNvPr>
          <p:cNvSpPr/>
          <p:nvPr/>
        </p:nvSpPr>
        <p:spPr>
          <a:xfrm>
            <a:off x="7393662" y="3021641"/>
            <a:ext cx="192023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1"/>
                </a:solidFill>
                <a:hlinkClick r:id="rId9" action="ppaction://hlinksldjump">
                  <a:extLst>
                    <a:ext uri="{A12FA001-AC4F-418D-AE19-62706E023703}">
                      <ahyp:hlinkClr xmlns:ahyp="http://schemas.microsoft.com/office/drawing/2018/hyperlinkcolor" val="tx"/>
                    </a:ext>
                  </a:extLst>
                </a:hlinkClick>
              </a:rPr>
              <a:t>Plaats op de weg</a:t>
            </a:r>
            <a:endParaRPr lang="nl-BE" sz="2000" b="1">
              <a:solidFill>
                <a:schemeClr val="bg1"/>
              </a:solidFill>
            </a:endParaRPr>
          </a:p>
        </p:txBody>
      </p:sp>
      <p:sp>
        <p:nvSpPr>
          <p:cNvPr id="44" name="Rechthoek 43">
            <a:extLst>
              <a:ext uri="{FF2B5EF4-FFF2-40B4-BE49-F238E27FC236}">
                <a16:creationId xmlns:a16="http://schemas.microsoft.com/office/drawing/2014/main" id="{0F13B9E5-33DB-1B63-BF7C-4C93919CF6EC}"/>
              </a:ext>
            </a:extLst>
          </p:cNvPr>
          <p:cNvSpPr/>
          <p:nvPr/>
        </p:nvSpPr>
        <p:spPr>
          <a:xfrm>
            <a:off x="7394119" y="4318703"/>
            <a:ext cx="191880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err="1">
                <a:solidFill>
                  <a:srgbClr val="0068B0"/>
                </a:solidFill>
                <a:hlinkClick r:id="rId10" action="ppaction://hlinksldjump">
                  <a:extLst>
                    <a:ext uri="{A12FA001-AC4F-418D-AE19-62706E023703}">
                      <ahyp:hlinkClr xmlns:ahyp="http://schemas.microsoft.com/office/drawing/2018/hyperlinkcolor" val="tx"/>
                    </a:ext>
                  </a:extLst>
                </a:hlinkClick>
              </a:rPr>
              <a:t>Verkeers-tekens</a:t>
            </a:r>
            <a:endParaRPr lang="nl-BE" sz="2000" b="1">
              <a:solidFill>
                <a:srgbClr val="0068B0"/>
              </a:solidFill>
            </a:endParaRPr>
          </a:p>
        </p:txBody>
      </p:sp>
      <p:sp>
        <p:nvSpPr>
          <p:cNvPr id="3" name="Rechthoek 2">
            <a:extLst>
              <a:ext uri="{FF2B5EF4-FFF2-40B4-BE49-F238E27FC236}">
                <a16:creationId xmlns:a16="http://schemas.microsoft.com/office/drawing/2014/main" id="{EEBB4ED7-E153-286C-94DE-62612485BA9A}"/>
              </a:ext>
            </a:extLst>
          </p:cNvPr>
          <p:cNvSpPr/>
          <p:nvPr/>
        </p:nvSpPr>
        <p:spPr>
          <a:xfrm>
            <a:off x="2149341" y="1735032"/>
            <a:ext cx="1920230" cy="1175484"/>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b="1">
                <a:solidFill>
                  <a:srgbClr val="0068B0"/>
                </a:solidFill>
                <a:hlinkClick r:id="rId2" action="ppaction://hlinksldjump">
                  <a:extLst>
                    <a:ext uri="{A12FA001-AC4F-418D-AE19-62706E023703}">
                      <ahyp:hlinkClr xmlns:ahyp="http://schemas.microsoft.com/office/drawing/2018/hyperlinkcolor" val="tx"/>
                    </a:ext>
                  </a:extLst>
                </a:hlinkClick>
              </a:rPr>
              <a:t>Oversteken</a:t>
            </a:r>
            <a:endParaRPr lang="nl-BE" sz="2000" b="1">
              <a:solidFill>
                <a:srgbClr val="0068B0"/>
              </a:solidFill>
            </a:endParaRPr>
          </a:p>
        </p:txBody>
      </p:sp>
      <p:sp>
        <p:nvSpPr>
          <p:cNvPr id="4" name="Rechthoek 3">
            <a:extLst>
              <a:ext uri="{FF2B5EF4-FFF2-40B4-BE49-F238E27FC236}">
                <a16:creationId xmlns:a16="http://schemas.microsoft.com/office/drawing/2014/main" id="{A427752F-34B1-AA29-8CD4-1C01A5A49B50}"/>
              </a:ext>
            </a:extLst>
          </p:cNvPr>
          <p:cNvSpPr/>
          <p:nvPr/>
        </p:nvSpPr>
        <p:spPr>
          <a:xfrm>
            <a:off x="4767814" y="1723753"/>
            <a:ext cx="1920230" cy="1175483"/>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5" action="ppaction://hlinksldjump">
                  <a:extLst>
                    <a:ext uri="{A12FA001-AC4F-418D-AE19-62706E023703}">
                      <ahyp:hlinkClr xmlns:ahyp="http://schemas.microsoft.com/office/drawing/2018/hyperlinkcolor" val="tx"/>
                    </a:ext>
                  </a:extLst>
                </a:hlinkClick>
              </a:rPr>
              <a:t>Voorrang</a:t>
            </a:r>
            <a:endParaRPr lang="nl-BE" sz="2000" b="1">
              <a:solidFill>
                <a:srgbClr val="0068B0"/>
              </a:solidFill>
            </a:endParaRPr>
          </a:p>
        </p:txBody>
      </p:sp>
      <p:sp>
        <p:nvSpPr>
          <p:cNvPr id="5" name="Rechthoek 4">
            <a:extLst>
              <a:ext uri="{FF2B5EF4-FFF2-40B4-BE49-F238E27FC236}">
                <a16:creationId xmlns:a16="http://schemas.microsoft.com/office/drawing/2014/main" id="{90EB8F25-8EE0-BA1B-A6B2-16A54D75A0E9}"/>
              </a:ext>
            </a:extLst>
          </p:cNvPr>
          <p:cNvSpPr/>
          <p:nvPr/>
        </p:nvSpPr>
        <p:spPr>
          <a:xfrm>
            <a:off x="4767814" y="3021641"/>
            <a:ext cx="192023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6" action="ppaction://hlinksldjump">
                  <a:extLst>
                    <a:ext uri="{A12FA001-AC4F-418D-AE19-62706E023703}">
                      <ahyp:hlinkClr xmlns:ahyp="http://schemas.microsoft.com/office/drawing/2018/hyperlinkcolor" val="tx"/>
                    </a:ext>
                  </a:extLst>
                </a:hlinkClick>
              </a:rPr>
              <a:t>Veiligheid</a:t>
            </a:r>
            <a:endParaRPr lang="nl-BE" sz="2000" b="1">
              <a:solidFill>
                <a:srgbClr val="0068B0"/>
              </a:solidFill>
            </a:endParaRPr>
          </a:p>
        </p:txBody>
      </p:sp>
      <p:sp>
        <p:nvSpPr>
          <p:cNvPr id="6" name="Rechthoek 5">
            <a:extLst>
              <a:ext uri="{FF2B5EF4-FFF2-40B4-BE49-F238E27FC236}">
                <a16:creationId xmlns:a16="http://schemas.microsoft.com/office/drawing/2014/main" id="{3E525C68-0267-F53D-F36B-F24D51B3C47E}"/>
              </a:ext>
            </a:extLst>
          </p:cNvPr>
          <p:cNvSpPr/>
          <p:nvPr/>
        </p:nvSpPr>
        <p:spPr>
          <a:xfrm>
            <a:off x="7374712" y="1723753"/>
            <a:ext cx="1920230" cy="1175483"/>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8" action="ppaction://hlinksldjump">
                  <a:extLst>
                    <a:ext uri="{A12FA001-AC4F-418D-AE19-62706E023703}">
                      <ahyp:hlinkClr xmlns:ahyp="http://schemas.microsoft.com/office/drawing/2018/hyperlinkcolor" val="tx"/>
                    </a:ext>
                  </a:extLst>
                </a:hlinkClick>
              </a:rPr>
              <a:t>Zichtbaarheid</a:t>
            </a:r>
            <a:endParaRPr lang="nl-BE" sz="2000" b="1">
              <a:solidFill>
                <a:srgbClr val="0068B0"/>
              </a:solidFill>
            </a:endParaRPr>
          </a:p>
        </p:txBody>
      </p:sp>
      <p:sp>
        <p:nvSpPr>
          <p:cNvPr id="7" name="Rechthoek 6">
            <a:extLst>
              <a:ext uri="{FF2B5EF4-FFF2-40B4-BE49-F238E27FC236}">
                <a16:creationId xmlns:a16="http://schemas.microsoft.com/office/drawing/2014/main" id="{1786FA9D-DE66-9B77-2C99-7013AC524550}"/>
              </a:ext>
            </a:extLst>
          </p:cNvPr>
          <p:cNvSpPr/>
          <p:nvPr/>
        </p:nvSpPr>
        <p:spPr>
          <a:xfrm>
            <a:off x="7374712" y="3021641"/>
            <a:ext cx="192023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9" action="ppaction://hlinksldjump">
                  <a:extLst>
                    <a:ext uri="{A12FA001-AC4F-418D-AE19-62706E023703}">
                      <ahyp:hlinkClr xmlns:ahyp="http://schemas.microsoft.com/office/drawing/2018/hyperlinkcolor" val="tx"/>
                    </a:ext>
                  </a:extLst>
                </a:hlinkClick>
              </a:rPr>
              <a:t>Plaats op de weg</a:t>
            </a:r>
            <a:endParaRPr lang="nl-BE" sz="2000" b="1">
              <a:solidFill>
                <a:srgbClr val="0068B0"/>
              </a:solidFill>
            </a:endParaRPr>
          </a:p>
        </p:txBody>
      </p:sp>
    </p:spTree>
    <p:extLst>
      <p:ext uri="{BB962C8B-B14F-4D97-AF65-F5344CB8AC3E}">
        <p14:creationId xmlns:p14="http://schemas.microsoft.com/office/powerpoint/2010/main" val="423730820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5"/>
                                        </p:tgtEl>
                                        <p:attrNameLst>
                                          <p:attrName>fillcolor</p:attrName>
                                        </p:attrNameLst>
                                      </p:cBhvr>
                                      <p:to>
                                        <a:srgbClr val="FF7F7F"/>
                                      </p:to>
                                    </p:animClr>
                                    <p:set>
                                      <p:cBhvr>
                                        <p:cTn id="7" dur="2000" fill="hold"/>
                                        <p:tgtEl>
                                          <p:spTgt spid="35"/>
                                        </p:tgtEl>
                                        <p:attrNameLst>
                                          <p:attrName>fill.type</p:attrName>
                                        </p:attrNameLst>
                                      </p:cBhvr>
                                      <p:to>
                                        <p:strVal val="solid"/>
                                      </p:to>
                                    </p:set>
                                    <p:set>
                                      <p:cBhvr>
                                        <p:cTn id="8"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4"/>
                                        </p:tgtEl>
                                        <p:attrNameLst>
                                          <p:attrName>fillcolor</p:attrName>
                                        </p:attrNameLst>
                                      </p:cBhvr>
                                      <p:to>
                                        <a:srgbClr val="FF7F7F"/>
                                      </p:to>
                                    </p:animClr>
                                    <p:set>
                                      <p:cBhvr>
                                        <p:cTn id="14" dur="2000" fill="hold"/>
                                        <p:tgtEl>
                                          <p:spTgt spid="34"/>
                                        </p:tgtEl>
                                        <p:attrNameLst>
                                          <p:attrName>fill.type</p:attrName>
                                        </p:attrNameLst>
                                      </p:cBhvr>
                                      <p:to>
                                        <p:strVal val="solid"/>
                                      </p:to>
                                    </p:set>
                                    <p:set>
                                      <p:cBhvr>
                                        <p:cTn id="15"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39"/>
                                        </p:tgtEl>
                                        <p:attrNameLst>
                                          <p:attrName>fillcolor</p:attrName>
                                        </p:attrNameLst>
                                      </p:cBhvr>
                                      <p:to>
                                        <a:srgbClr val="FF7F7F"/>
                                      </p:to>
                                    </p:animClr>
                                    <p:set>
                                      <p:cBhvr>
                                        <p:cTn id="21" dur="2000" fill="hold"/>
                                        <p:tgtEl>
                                          <p:spTgt spid="39"/>
                                        </p:tgtEl>
                                        <p:attrNameLst>
                                          <p:attrName>fill.type</p:attrName>
                                        </p:attrNameLst>
                                      </p:cBhvr>
                                      <p:to>
                                        <p:strVal val="solid"/>
                                      </p:to>
                                    </p:set>
                                    <p:set>
                                      <p:cBhvr>
                                        <p:cTn id="22" dur="20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2"/>
                                        </p:tgtEl>
                                        <p:attrNameLst>
                                          <p:attrName>fillcolor</p:attrName>
                                        </p:attrNameLst>
                                      </p:cBhvr>
                                      <p:to>
                                        <a:srgbClr val="FF7F7F"/>
                                      </p:to>
                                    </p:animClr>
                                    <p:set>
                                      <p:cBhvr>
                                        <p:cTn id="28" dur="2000" fill="hold"/>
                                        <p:tgtEl>
                                          <p:spTgt spid="42"/>
                                        </p:tgtEl>
                                        <p:attrNameLst>
                                          <p:attrName>fill.type</p:attrName>
                                        </p:attrNameLst>
                                      </p:cBhvr>
                                      <p:to>
                                        <p:strVal val="solid"/>
                                      </p:to>
                                    </p:set>
                                    <p:set>
                                      <p:cBhvr>
                                        <p:cTn id="29" dur="20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30" restart="whenNotActive" fill="hold" evtFilter="cancelBubble" nodeType="interactiveSeq">
                <p:stCondLst>
                  <p:cond evt="onClick" delay="0">
                    <p:tgtEl>
                      <p:spTgt spid="4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40"/>
                                        </p:tgtEl>
                                        <p:attrNameLst>
                                          <p:attrName>fillcolor</p:attrName>
                                        </p:attrNameLst>
                                      </p:cBhvr>
                                      <p:to>
                                        <a:srgbClr val="FF7F7F"/>
                                      </p:to>
                                    </p:animClr>
                                    <p:set>
                                      <p:cBhvr>
                                        <p:cTn id="35" dur="2000" fill="hold"/>
                                        <p:tgtEl>
                                          <p:spTgt spid="40"/>
                                        </p:tgtEl>
                                        <p:attrNameLst>
                                          <p:attrName>fill.type</p:attrName>
                                        </p:attrNameLst>
                                      </p:cBhvr>
                                      <p:to>
                                        <p:strVal val="solid"/>
                                      </p:to>
                                    </p:set>
                                    <p:set>
                                      <p:cBhvr>
                                        <p:cTn id="36" dur="20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3"/>
                                        </p:tgtEl>
                                        <p:attrNameLst>
                                          <p:attrName>fillcolor</p:attrName>
                                        </p:attrNameLst>
                                      </p:cBhvr>
                                      <p:to>
                                        <a:srgbClr val="FF7F7F"/>
                                      </p:to>
                                    </p:animClr>
                                    <p:set>
                                      <p:cBhvr>
                                        <p:cTn id="42" dur="2000" fill="hold"/>
                                        <p:tgtEl>
                                          <p:spTgt spid="43"/>
                                        </p:tgtEl>
                                        <p:attrNameLst>
                                          <p:attrName>fill.type</p:attrName>
                                        </p:attrNameLst>
                                      </p:cBhvr>
                                      <p:to>
                                        <p:strVal val="solid"/>
                                      </p:to>
                                    </p:set>
                                    <p:set>
                                      <p:cBhvr>
                                        <p:cTn id="43"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3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36"/>
                                        </p:tgtEl>
                                        <p:attrNameLst>
                                          <p:attrName>fillcolor</p:attrName>
                                        </p:attrNameLst>
                                      </p:cBhvr>
                                      <p:to>
                                        <a:srgbClr val="FF7F7F"/>
                                      </p:to>
                                    </p:animClr>
                                    <p:set>
                                      <p:cBhvr>
                                        <p:cTn id="49" dur="2000" fill="hold"/>
                                        <p:tgtEl>
                                          <p:spTgt spid="36"/>
                                        </p:tgtEl>
                                        <p:attrNameLst>
                                          <p:attrName>fill.type</p:attrName>
                                        </p:attrNameLst>
                                      </p:cBhvr>
                                      <p:to>
                                        <p:strVal val="solid"/>
                                      </p:to>
                                    </p:set>
                                    <p:set>
                                      <p:cBhvr>
                                        <p:cTn id="50"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41"/>
                                        </p:tgtEl>
                                        <p:attrNameLst>
                                          <p:attrName>fillcolor</p:attrName>
                                        </p:attrNameLst>
                                      </p:cBhvr>
                                      <p:to>
                                        <a:srgbClr val="FF7F7F"/>
                                      </p:to>
                                    </p:animClr>
                                    <p:set>
                                      <p:cBhvr>
                                        <p:cTn id="56" dur="2000" fill="hold"/>
                                        <p:tgtEl>
                                          <p:spTgt spid="41"/>
                                        </p:tgtEl>
                                        <p:attrNameLst>
                                          <p:attrName>fill.type</p:attrName>
                                        </p:attrNameLst>
                                      </p:cBhvr>
                                      <p:to>
                                        <p:strVal val="solid"/>
                                      </p:to>
                                    </p:set>
                                    <p:set>
                                      <p:cBhvr>
                                        <p:cTn id="57"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44"/>
                                        </p:tgtEl>
                                        <p:attrNameLst>
                                          <p:attrName>fillcolor</p:attrName>
                                        </p:attrNameLst>
                                      </p:cBhvr>
                                      <p:to>
                                        <a:srgbClr val="FF7F7F"/>
                                      </p:to>
                                    </p:animClr>
                                    <p:set>
                                      <p:cBhvr>
                                        <p:cTn id="63" dur="2000" fill="hold"/>
                                        <p:tgtEl>
                                          <p:spTgt spid="44"/>
                                        </p:tgtEl>
                                        <p:attrNameLst>
                                          <p:attrName>fill.type</p:attrName>
                                        </p:attrNameLst>
                                      </p:cBhvr>
                                      <p:to>
                                        <p:strVal val="solid"/>
                                      </p:to>
                                    </p:set>
                                    <p:set>
                                      <p:cBhvr>
                                        <p:cTn id="64" dur="20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3"/>
                                        </p:tgtEl>
                                        <p:attrNameLst>
                                          <p:attrName>fillcolor</p:attrName>
                                        </p:attrNameLst>
                                      </p:cBhvr>
                                      <p:to>
                                        <a:srgbClr val="FF7F7F"/>
                                      </p:to>
                                    </p:animClr>
                                    <p:set>
                                      <p:cBhvr>
                                        <p:cTn id="70" dur="2000" fill="hold"/>
                                        <p:tgtEl>
                                          <p:spTgt spid="3"/>
                                        </p:tgtEl>
                                        <p:attrNameLst>
                                          <p:attrName>fill.type</p:attrName>
                                        </p:attrNameLst>
                                      </p:cBhvr>
                                      <p:to>
                                        <p:strVal val="solid"/>
                                      </p:to>
                                    </p:set>
                                    <p:set>
                                      <p:cBhvr>
                                        <p:cTn id="71"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72" restart="whenNotActive" fill="hold" evtFilter="cancelBubble" nodeType="interactiveSeq">
                <p:stCondLst>
                  <p:cond evt="onClick" delay="0">
                    <p:tgtEl>
                      <p:spTgt spid="4"/>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4"/>
                                        </p:tgtEl>
                                        <p:attrNameLst>
                                          <p:attrName>fillcolor</p:attrName>
                                        </p:attrNameLst>
                                      </p:cBhvr>
                                      <p:to>
                                        <a:srgbClr val="FF7F7F"/>
                                      </p:to>
                                    </p:animClr>
                                    <p:set>
                                      <p:cBhvr>
                                        <p:cTn id="77" dur="2000" fill="hold"/>
                                        <p:tgtEl>
                                          <p:spTgt spid="4"/>
                                        </p:tgtEl>
                                        <p:attrNameLst>
                                          <p:attrName>fill.type</p:attrName>
                                        </p:attrNameLst>
                                      </p:cBhvr>
                                      <p:to>
                                        <p:strVal val="solid"/>
                                      </p:to>
                                    </p:set>
                                    <p:set>
                                      <p:cBhvr>
                                        <p:cTn id="7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6"/>
                                        </p:tgtEl>
                                        <p:attrNameLst>
                                          <p:attrName>fillcolor</p:attrName>
                                        </p:attrNameLst>
                                      </p:cBhvr>
                                      <p:to>
                                        <a:srgbClr val="FF7F7F"/>
                                      </p:to>
                                    </p:animClr>
                                    <p:set>
                                      <p:cBhvr>
                                        <p:cTn id="84" dur="2000" fill="hold"/>
                                        <p:tgtEl>
                                          <p:spTgt spid="6"/>
                                        </p:tgtEl>
                                        <p:attrNameLst>
                                          <p:attrName>fill.type</p:attrName>
                                        </p:attrNameLst>
                                      </p:cBhvr>
                                      <p:to>
                                        <p:strVal val="solid"/>
                                      </p:to>
                                    </p:set>
                                    <p:set>
                                      <p:cBhvr>
                                        <p:cTn id="8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86" restart="whenNotActive" fill="hold" evtFilter="cancelBubble" nodeType="interactiveSeq">
                <p:stCondLst>
                  <p:cond evt="onClick" delay="0">
                    <p:tgtEl>
                      <p:spTgt spid="5"/>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5"/>
                                        </p:tgtEl>
                                        <p:attrNameLst>
                                          <p:attrName>fillcolor</p:attrName>
                                        </p:attrNameLst>
                                      </p:cBhvr>
                                      <p:to>
                                        <a:srgbClr val="FF7F7F"/>
                                      </p:to>
                                    </p:animClr>
                                    <p:set>
                                      <p:cBhvr>
                                        <p:cTn id="91" dur="2000" fill="hold"/>
                                        <p:tgtEl>
                                          <p:spTgt spid="5"/>
                                        </p:tgtEl>
                                        <p:attrNameLst>
                                          <p:attrName>fill.type</p:attrName>
                                        </p:attrNameLst>
                                      </p:cBhvr>
                                      <p:to>
                                        <p:strVal val="solid"/>
                                      </p:to>
                                    </p:set>
                                    <p:set>
                                      <p:cBhvr>
                                        <p:cTn id="92"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3" restart="whenNotActive" fill="hold" evtFilter="cancelBubble" nodeType="interactiveSeq">
                <p:stCondLst>
                  <p:cond evt="onClick" delay="0">
                    <p:tgtEl>
                      <p:spTgt spid="7"/>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000" fill="hold"/>
                                        <p:tgtEl>
                                          <p:spTgt spid="7"/>
                                        </p:tgtEl>
                                        <p:attrNameLst>
                                          <p:attrName>fillcolor</p:attrName>
                                        </p:attrNameLst>
                                      </p:cBhvr>
                                      <p:to>
                                        <a:srgbClr val="FF7F7F"/>
                                      </p:to>
                                    </p:animClr>
                                    <p:set>
                                      <p:cBhvr>
                                        <p:cTn id="98" dur="2000" fill="hold"/>
                                        <p:tgtEl>
                                          <p:spTgt spid="7"/>
                                        </p:tgtEl>
                                        <p:attrNameLst>
                                          <p:attrName>fill.type</p:attrName>
                                        </p:attrNameLst>
                                      </p:cBhvr>
                                      <p:to>
                                        <p:strVal val="solid"/>
                                      </p:to>
                                    </p:set>
                                    <p:set>
                                      <p:cBhvr>
                                        <p:cTn id="9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fontScale="90000"/>
          </a:bodyPr>
          <a:lstStyle/>
          <a:p>
            <a:r>
              <a:rPr lang="nl-BE">
                <a:solidFill>
                  <a:srgbClr val="EA4A1C"/>
                </a:solidFill>
              </a:rPr>
              <a:t>Verkeerslichten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364779" cy="4118829"/>
          </a:xfrm>
        </p:spPr>
        <p:txBody>
          <a:bodyPr>
            <a:normAutofit lnSpcReduction="10000"/>
          </a:bodyPr>
          <a:lstStyle/>
          <a:p>
            <a:pPr indent="0">
              <a:buNone/>
            </a:pPr>
            <a:r>
              <a:rPr lang="nl-NL"/>
              <a:t>Mogen voetgangers ook oversteken als het licht voor de fietsers nog op groen staat en het licht voor de voetgangers al op rood?</a:t>
            </a:r>
          </a:p>
          <a:p>
            <a:pPr indent="0">
              <a:buNone/>
            </a:pPr>
            <a:endParaRPr lang="nl-NL" sz="2400"/>
          </a:p>
          <a:p>
            <a:pPr marL="1234350" lvl="1" indent="-514350">
              <a:buClr>
                <a:srgbClr val="EA4A1C"/>
              </a:buClr>
              <a:buFont typeface="+mj-lt"/>
              <a:buAutoNum type="alphaUcPeriod"/>
            </a:pPr>
            <a:r>
              <a:rPr lang="nl-NL" i="1"/>
              <a:t>Ja, maar omgekeerd niet.</a:t>
            </a:r>
          </a:p>
          <a:p>
            <a:pPr marL="1234350" lvl="1" indent="-514350">
              <a:buClr>
                <a:srgbClr val="EA4A1C"/>
              </a:buClr>
              <a:buFont typeface="+mj-lt"/>
              <a:buAutoNum type="alphaUcPeriod"/>
            </a:pPr>
            <a:r>
              <a:rPr lang="nl-NL" i="1"/>
              <a:t>Nee.</a:t>
            </a:r>
          </a:p>
          <a:p>
            <a:pPr marL="1234350" lvl="1" indent="-514350">
              <a:buClr>
                <a:srgbClr val="EA4A1C"/>
              </a:buClr>
              <a:buFont typeface="+mj-lt"/>
              <a:buAutoNum type="alphaUcPeriod"/>
            </a:pPr>
            <a:r>
              <a:rPr lang="nl-NL" i="1"/>
              <a:t>Voetgangers mogen altijd oversteken als er geen auto aankomt.  </a:t>
            </a:r>
            <a:endParaRPr lang="nl-BE" i="1"/>
          </a:p>
        </p:txBody>
      </p:sp>
      <p:pic>
        <p:nvPicPr>
          <p:cNvPr id="5" name="Afbeelding 4">
            <a:extLst>
              <a:ext uri="{FF2B5EF4-FFF2-40B4-BE49-F238E27FC236}">
                <a16:creationId xmlns:a16="http://schemas.microsoft.com/office/drawing/2014/main" id="{C95C88AA-783D-47D3-96D1-38CE50F48C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2377" y="1691421"/>
            <a:ext cx="4860000" cy="3240000"/>
          </a:xfrm>
          <a:prstGeom prst="rect">
            <a:avLst/>
          </a:prstGeom>
        </p:spPr>
      </p:pic>
      <p:sp>
        <p:nvSpPr>
          <p:cNvPr id="7" name="Pijl: links 6">
            <a:extLst>
              <a:ext uri="{FF2B5EF4-FFF2-40B4-BE49-F238E27FC236}">
                <a16:creationId xmlns:a16="http://schemas.microsoft.com/office/drawing/2014/main" id="{676C3CF6-F648-ECF5-F6FF-1B3E87B193A7}"/>
              </a:ext>
            </a:extLst>
          </p:cNvPr>
          <p:cNvSpPr/>
          <p:nvPr/>
        </p:nvSpPr>
        <p:spPr>
          <a:xfrm flipH="1">
            <a:off x="8319572" y="5580661"/>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3781876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36939" y="4238577"/>
            <a:ext cx="9101532" cy="1822857"/>
          </a:xfrm>
        </p:spPr>
        <p:txBody>
          <a:bodyPr>
            <a:normAutofit fontScale="47500" lnSpcReduction="20000"/>
          </a:bodyPr>
          <a:lstStyle/>
          <a:p>
            <a:pPr indent="0">
              <a:lnSpc>
                <a:spcPct val="120000"/>
              </a:lnSpc>
              <a:buNone/>
            </a:pPr>
            <a:r>
              <a:rPr lang="nl-BE" sz="5100"/>
              <a:t>Als het licht voor de voetgangers op rood staat, mag je niet meer oversteken, ook al staat dat voor de fietsers nog op groen. Fietsers zijn sneller dan voetgangers en krijgen daarom soms iets langer de tijd om over te steken.</a:t>
            </a:r>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836940" y="756342"/>
            <a:ext cx="4001886" cy="14953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NL" sz="2400" i="1">
                <a:solidFill>
                  <a:srgbClr val="EA4A1C"/>
                </a:solidFill>
              </a:rPr>
              <a:t>Nee.</a:t>
            </a:r>
            <a:br>
              <a:rPr lang="nl-NL" sz="4400"/>
            </a:br>
            <a:endParaRPr lang="nl-BE" sz="4400"/>
          </a:p>
        </p:txBody>
      </p:sp>
      <p:pic>
        <p:nvPicPr>
          <p:cNvPr id="3" name="Afbeelding 2">
            <a:extLst>
              <a:ext uri="{FF2B5EF4-FFF2-40B4-BE49-F238E27FC236}">
                <a16:creationId xmlns:a16="http://schemas.microsoft.com/office/drawing/2014/main" id="{D99B58B4-1B38-C78C-7D9D-0A30478F56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8471" y="756342"/>
            <a:ext cx="4860000" cy="3240000"/>
          </a:xfrm>
          <a:prstGeom prst="rect">
            <a:avLst/>
          </a:prstGeom>
        </p:spPr>
      </p:pic>
      <p:sp>
        <p:nvSpPr>
          <p:cNvPr id="2" name="Pijl: links 1">
            <a:extLst>
              <a:ext uri="{FF2B5EF4-FFF2-40B4-BE49-F238E27FC236}">
                <a16:creationId xmlns:a16="http://schemas.microsoft.com/office/drawing/2014/main" id="{5B79A83F-ECCF-E7B5-008B-CF384502785C}"/>
              </a:ext>
            </a:extLst>
          </p:cNvPr>
          <p:cNvSpPr/>
          <p:nvPr/>
        </p:nvSpPr>
        <p:spPr>
          <a:xfrm>
            <a:off x="8070223" y="5748044"/>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12059573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Verkeerslichten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240954" cy="4004529"/>
          </a:xfrm>
        </p:spPr>
        <p:txBody>
          <a:bodyPr>
            <a:normAutofit/>
          </a:bodyPr>
          <a:lstStyle/>
          <a:p>
            <a:pPr indent="0">
              <a:buNone/>
            </a:pPr>
            <a:r>
              <a:rPr lang="nl-NL" sz="2800"/>
              <a:t>De rode knipperlichten branden aan een overweg. Wat wil dat zeggen?</a:t>
            </a:r>
          </a:p>
          <a:p>
            <a:pPr indent="0">
              <a:buNone/>
            </a:pPr>
            <a:endParaRPr lang="nl-NL"/>
          </a:p>
          <a:p>
            <a:pPr marL="1233805" lvl="1" indent="-514350">
              <a:buClr>
                <a:srgbClr val="EA4A1C"/>
              </a:buClr>
              <a:buFont typeface="+mj-lt"/>
              <a:buAutoNum type="alphaUcPeriod"/>
            </a:pPr>
            <a:r>
              <a:rPr lang="nl-NL" i="1"/>
              <a:t>Dat de trein voorbijgereden is.</a:t>
            </a:r>
            <a:endParaRPr lang="nl-NL" i="1">
              <a:cs typeface="Calibri"/>
            </a:endParaRPr>
          </a:p>
          <a:p>
            <a:pPr marL="1233805" lvl="1" indent="-514350">
              <a:buClr>
                <a:srgbClr val="EA4A1C"/>
              </a:buClr>
              <a:buFont typeface="+mj-lt"/>
              <a:buAutoNum type="alphaUcPeriod"/>
            </a:pPr>
            <a:r>
              <a:rPr lang="nl-NL" i="1"/>
              <a:t>Dat de trein nog moet voorbijrijden. </a:t>
            </a:r>
            <a:endParaRPr lang="nl-NL" i="1">
              <a:cs typeface="Calibri"/>
            </a:endParaRPr>
          </a:p>
          <a:p>
            <a:pPr marL="1233805" lvl="1" indent="-514350">
              <a:buClr>
                <a:srgbClr val="EA4A1C"/>
              </a:buClr>
              <a:buFont typeface="+mj-lt"/>
              <a:buAutoNum type="alphaUcPeriod"/>
            </a:pPr>
            <a:r>
              <a:rPr lang="nl-NL" i="1"/>
              <a:t>Dat je de sporen niet mag oversteken.</a:t>
            </a:r>
            <a:endParaRPr lang="nl-NL" i="1">
              <a:cs typeface="Calibri"/>
            </a:endParaRPr>
          </a:p>
        </p:txBody>
      </p:sp>
      <p:pic>
        <p:nvPicPr>
          <p:cNvPr id="4" name="Picture 2">
            <a:extLst>
              <a:ext uri="{FF2B5EF4-FFF2-40B4-BE49-F238E27FC236}">
                <a16:creationId xmlns:a16="http://schemas.microsoft.com/office/drawing/2014/main" id="{4F36B840-0A14-4AA6-18B9-285CCB17BE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3980" y="1691421"/>
            <a:ext cx="4827648" cy="3215079"/>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8994D54E-549E-7EE0-70CD-C1D67FC27932}"/>
              </a:ext>
            </a:extLst>
          </p:cNvPr>
          <p:cNvSpPr/>
          <p:nvPr/>
        </p:nvSpPr>
        <p:spPr>
          <a:xfrm flipH="1">
            <a:off x="8304524" y="5435284"/>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141992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13426" y="4162425"/>
            <a:ext cx="9191129" cy="2049839"/>
          </a:xfrm>
        </p:spPr>
        <p:txBody>
          <a:bodyPr>
            <a:noAutofit/>
          </a:bodyPr>
          <a:lstStyle/>
          <a:p>
            <a:pPr indent="0">
              <a:lnSpc>
                <a:spcPct val="100000"/>
              </a:lnSpc>
              <a:buNone/>
            </a:pPr>
            <a:r>
              <a:rPr lang="nl-BE" sz="2400"/>
              <a:t>Wanneer het licht aan de spoorwegovergang op rood staat, mag je de sporen niet oversteken. Er kunnen één of meerdere treinen voorbijrijden. Je wacht tot de slagbomen volledig omhoog zijn én het licht wit knippert voor je oversteekt. </a:t>
            </a:r>
          </a:p>
        </p:txBody>
      </p:sp>
      <p:pic>
        <p:nvPicPr>
          <p:cNvPr id="3" name="Picture 2">
            <a:extLst>
              <a:ext uri="{FF2B5EF4-FFF2-40B4-BE49-F238E27FC236}">
                <a16:creationId xmlns:a16="http://schemas.microsoft.com/office/drawing/2014/main" id="{40704A68-A478-5D7D-7529-0450E03727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76907" y="765839"/>
            <a:ext cx="4827648" cy="3215079"/>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 1">
            <a:extLst>
              <a:ext uri="{FF2B5EF4-FFF2-40B4-BE49-F238E27FC236}">
                <a16:creationId xmlns:a16="http://schemas.microsoft.com/office/drawing/2014/main" id="{4653F183-A1BE-CEC7-3065-DDDB4F61797B}"/>
              </a:ext>
            </a:extLst>
          </p:cNvPr>
          <p:cNvSpPr/>
          <p:nvPr/>
        </p:nvSpPr>
        <p:spPr>
          <a:xfrm>
            <a:off x="8399964" y="5704328"/>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
        <p:nvSpPr>
          <p:cNvPr id="4" name="Tijdelijke aanduiding voor tekst 5">
            <a:extLst>
              <a:ext uri="{FF2B5EF4-FFF2-40B4-BE49-F238E27FC236}">
                <a16:creationId xmlns:a16="http://schemas.microsoft.com/office/drawing/2014/main" id="{D55EAFF6-6A4D-A3BB-594D-58F2D87728B7}"/>
              </a:ext>
            </a:extLst>
          </p:cNvPr>
          <p:cNvSpPr txBox="1">
            <a:spLocks/>
          </p:cNvSpPr>
          <p:nvPr/>
        </p:nvSpPr>
        <p:spPr>
          <a:xfrm>
            <a:off x="1836940" y="756342"/>
            <a:ext cx="4001886" cy="149534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NL" sz="2400" i="1">
                <a:solidFill>
                  <a:srgbClr val="EA4A1C"/>
                </a:solidFill>
              </a:rPr>
              <a:t>Dat je de sporen niet mag oversteken.</a:t>
            </a:r>
            <a:br>
              <a:rPr lang="nl-NL" sz="4400"/>
            </a:br>
            <a:endParaRPr lang="nl-BE" sz="4400"/>
          </a:p>
        </p:txBody>
      </p:sp>
    </p:spTree>
    <p:extLst>
      <p:ext uri="{BB962C8B-B14F-4D97-AF65-F5344CB8AC3E}">
        <p14:creationId xmlns:p14="http://schemas.microsoft.com/office/powerpoint/2010/main" val="25580386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a:solidFill>
                  <a:srgbClr val="EA4A1C"/>
                </a:solidFill>
              </a:rPr>
              <a:t>Plaats op de weg</a:t>
            </a:r>
            <a:endParaRPr lang="nl-BE">
              <a:solidFill>
                <a:srgbClr val="EA4A1C"/>
              </a:solidFill>
            </a:endParaRPr>
          </a:p>
        </p:txBody>
      </p:sp>
    </p:spTree>
    <p:extLst>
      <p:ext uri="{BB962C8B-B14F-4D97-AF65-F5344CB8AC3E}">
        <p14:creationId xmlns:p14="http://schemas.microsoft.com/office/powerpoint/2010/main" val="284931000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966627" cy="1269146"/>
          </a:xfrm>
        </p:spPr>
        <p:txBody>
          <a:bodyPr>
            <a:normAutofit/>
          </a:bodyPr>
          <a:lstStyle/>
          <a:p>
            <a:r>
              <a:rPr lang="nl-BE">
                <a:solidFill>
                  <a:srgbClr val="EA4A1C"/>
                </a:solidFill>
              </a:rPr>
              <a:t>Plaats op de weg-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288579" cy="4214079"/>
          </a:xfrm>
        </p:spPr>
        <p:txBody>
          <a:bodyPr>
            <a:normAutofit/>
          </a:bodyPr>
          <a:lstStyle/>
          <a:p>
            <a:pPr indent="0">
              <a:buNone/>
            </a:pPr>
            <a:r>
              <a:rPr lang="nl-NL"/>
              <a:t>Je bent aan het stappen, maar het voetpad is plots versperd. Wat kan je het best doen?</a:t>
            </a:r>
          </a:p>
          <a:p>
            <a:pPr indent="0">
              <a:buNone/>
            </a:pPr>
            <a:endParaRPr lang="nl-NL" sz="2400"/>
          </a:p>
          <a:p>
            <a:pPr marL="1234350" lvl="1" indent="-514350">
              <a:buClr>
                <a:srgbClr val="EA4A1C"/>
              </a:buClr>
              <a:buFont typeface="+mj-lt"/>
              <a:buAutoNum type="alphaUcPeriod"/>
            </a:pPr>
            <a:r>
              <a:rPr lang="nl-NL" sz="2400" i="1"/>
              <a:t>Ik steek over en wandel aan de overkant van de straat verder.</a:t>
            </a:r>
          </a:p>
          <a:p>
            <a:pPr marL="1234350" lvl="1" indent="-514350">
              <a:buClr>
                <a:srgbClr val="EA4A1C"/>
              </a:buClr>
              <a:buFont typeface="+mj-lt"/>
              <a:buAutoNum type="alphaUcPeriod"/>
            </a:pPr>
            <a:r>
              <a:rPr lang="nl-NL" sz="2400" i="1"/>
              <a:t>Ik kijk achteruit en stap even op de rijbaan als er niemand aankomt.</a:t>
            </a:r>
          </a:p>
          <a:p>
            <a:pPr marL="1234350" lvl="1" indent="-514350">
              <a:buClr>
                <a:srgbClr val="EA4A1C"/>
              </a:buClr>
              <a:buFont typeface="+mj-lt"/>
              <a:buAutoNum type="alphaUcPeriod"/>
            </a:pPr>
            <a:r>
              <a:rPr lang="nl-NL" sz="2400" i="1"/>
              <a:t>Ik loop zo snel mogelijk om de versperring heen.</a:t>
            </a:r>
          </a:p>
        </p:txBody>
      </p:sp>
      <p:pic>
        <p:nvPicPr>
          <p:cNvPr id="3" name="Afbeelding 2">
            <a:extLst>
              <a:ext uri="{FF2B5EF4-FFF2-40B4-BE49-F238E27FC236}">
                <a16:creationId xmlns:a16="http://schemas.microsoft.com/office/drawing/2014/main" id="{E5BB151A-E83F-4BBC-866E-4E6909A52A2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819900" y="1691421"/>
            <a:ext cx="4890041" cy="3244174"/>
          </a:xfrm>
          <a:prstGeom prst="rect">
            <a:avLst/>
          </a:prstGeom>
          <a:noFill/>
          <a:ln>
            <a:noFill/>
          </a:ln>
        </p:spPr>
      </p:pic>
      <p:sp>
        <p:nvSpPr>
          <p:cNvPr id="7" name="Pijl: links 6">
            <a:extLst>
              <a:ext uri="{FF2B5EF4-FFF2-40B4-BE49-F238E27FC236}">
                <a16:creationId xmlns:a16="http://schemas.microsoft.com/office/drawing/2014/main" id="{8651277F-0BFF-20D0-E98F-A96E06CAEEB7}"/>
              </a:ext>
            </a:extLst>
          </p:cNvPr>
          <p:cNvSpPr/>
          <p:nvPr/>
        </p:nvSpPr>
        <p:spPr>
          <a:xfrm flipH="1">
            <a:off x="8273327" y="5583658"/>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305003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00225" y="4166552"/>
            <a:ext cx="9185816" cy="1748250"/>
          </a:xfrm>
        </p:spPr>
        <p:txBody>
          <a:bodyPr>
            <a:normAutofit fontScale="40000" lnSpcReduction="20000"/>
          </a:bodyPr>
          <a:lstStyle/>
          <a:p>
            <a:pPr indent="0">
              <a:lnSpc>
                <a:spcPct val="120000"/>
              </a:lnSpc>
              <a:buNone/>
            </a:pPr>
            <a:r>
              <a:rPr lang="nl-NL" sz="6000"/>
              <a:t>Om veilig rond een hindernis te stappen, voer je de volgende deelvaardigheden uit: stop aan de hindernis, kijk om in de richting van de rijbaan, wacht tot de rijbaan veilig is en stap kort om de hindernis heen.</a:t>
            </a: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800225" y="767722"/>
            <a:ext cx="4124325" cy="24438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NL" sz="2400" i="1">
                <a:solidFill>
                  <a:srgbClr val="EA4A1C"/>
                </a:solidFill>
              </a:rPr>
              <a:t>Ik kijk achteruit en stap even op de rijbaan als er niemand aankomt.</a:t>
            </a:r>
            <a:br>
              <a:rPr lang="nl-NL" sz="4400"/>
            </a:br>
            <a:endParaRPr lang="nl-BE" sz="4400"/>
          </a:p>
        </p:txBody>
      </p:sp>
      <p:pic>
        <p:nvPicPr>
          <p:cNvPr id="2" name="Afbeelding 1">
            <a:extLst>
              <a:ext uri="{FF2B5EF4-FFF2-40B4-BE49-F238E27FC236}">
                <a16:creationId xmlns:a16="http://schemas.microsoft.com/office/drawing/2014/main" id="{F1DC1900-AB74-6519-3670-273EEA59EB8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096000" y="767723"/>
            <a:ext cx="4890041" cy="3244174"/>
          </a:xfrm>
          <a:prstGeom prst="rect">
            <a:avLst/>
          </a:prstGeom>
          <a:noFill/>
          <a:ln>
            <a:noFill/>
          </a:ln>
        </p:spPr>
      </p:pic>
      <p:sp>
        <p:nvSpPr>
          <p:cNvPr id="3" name="Pijl: links 2">
            <a:extLst>
              <a:ext uri="{FF2B5EF4-FFF2-40B4-BE49-F238E27FC236}">
                <a16:creationId xmlns:a16="http://schemas.microsoft.com/office/drawing/2014/main" id="{0F060734-60BA-2E42-F26C-0C2B44EAC05C}"/>
              </a:ext>
            </a:extLst>
          </p:cNvPr>
          <p:cNvSpPr/>
          <p:nvPr/>
        </p:nvSpPr>
        <p:spPr>
          <a:xfrm>
            <a:off x="8173917" y="5693357"/>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4"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42181499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solidFill>
                  <a:srgbClr val="EA4A1C"/>
                </a:solidFill>
              </a:rPr>
              <a:t>Plaats op de weg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0"/>
            <a:ext cx="6126654" cy="4090255"/>
          </a:xfrm>
        </p:spPr>
        <p:txBody>
          <a:bodyPr>
            <a:normAutofit/>
          </a:bodyPr>
          <a:lstStyle/>
          <a:p>
            <a:pPr indent="0">
              <a:buNone/>
            </a:pPr>
            <a:r>
              <a:rPr lang="nl-NL"/>
              <a:t>Wanneer mag je rolschaatsen op het voetpad?</a:t>
            </a:r>
          </a:p>
          <a:p>
            <a:pPr indent="0">
              <a:buNone/>
            </a:pPr>
            <a:endParaRPr lang="nl-NL"/>
          </a:p>
          <a:p>
            <a:pPr marL="1233805" lvl="1" indent="-514350">
              <a:buClr>
                <a:srgbClr val="EA4A1C"/>
              </a:buClr>
              <a:buFont typeface="+mj-lt"/>
              <a:buAutoNum type="alphaUcPeriod"/>
            </a:pPr>
            <a:r>
              <a:rPr lang="nl-NL" i="1"/>
              <a:t>Nooit.</a:t>
            </a:r>
            <a:endParaRPr lang="nl-NL" i="1">
              <a:cs typeface="Calibri"/>
            </a:endParaRPr>
          </a:p>
          <a:p>
            <a:pPr marL="1233805" lvl="1" indent="-514350">
              <a:buClr>
                <a:srgbClr val="EA4A1C"/>
              </a:buClr>
              <a:buFont typeface="+mj-lt"/>
              <a:buAutoNum type="alphaUcPeriod"/>
            </a:pPr>
            <a:r>
              <a:rPr lang="nl-NL" i="1"/>
              <a:t>Alleen als je niet sneller dan stapvoets rijdt.</a:t>
            </a:r>
            <a:endParaRPr lang="nl-NL" i="1">
              <a:cs typeface="Calibri"/>
            </a:endParaRPr>
          </a:p>
          <a:p>
            <a:pPr marL="1233805" lvl="1" indent="-514350">
              <a:buClr>
                <a:srgbClr val="EA4A1C"/>
              </a:buClr>
              <a:buFont typeface="+mj-lt"/>
              <a:buAutoNum type="alphaUcPeriod"/>
            </a:pPr>
            <a:r>
              <a:rPr lang="nl-NL" i="1"/>
              <a:t>Alleen als er geen voetgangers op het voetpad zijn.</a:t>
            </a:r>
            <a:endParaRPr lang="nl-NL" i="1">
              <a:cs typeface="Calibri"/>
            </a:endParaRPr>
          </a:p>
        </p:txBody>
      </p:sp>
      <p:pic>
        <p:nvPicPr>
          <p:cNvPr id="3" name="Afbeelding 2" descr="Afbeelding met buiten, hek, vasthouden, lopen&#10;&#10;Automatisch gegenereerde beschrijving">
            <a:extLst>
              <a:ext uri="{FF2B5EF4-FFF2-40B4-BE49-F238E27FC236}">
                <a16:creationId xmlns:a16="http://schemas.microsoft.com/office/drawing/2014/main" id="{5402F472-E030-4CD5-B972-D147908612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1423" y="1691421"/>
            <a:ext cx="4725209" cy="3130044"/>
          </a:xfrm>
          <a:prstGeom prst="rect">
            <a:avLst/>
          </a:prstGeom>
        </p:spPr>
      </p:pic>
      <p:sp>
        <p:nvSpPr>
          <p:cNvPr id="7" name="Pijl: links 6">
            <a:extLst>
              <a:ext uri="{FF2B5EF4-FFF2-40B4-BE49-F238E27FC236}">
                <a16:creationId xmlns:a16="http://schemas.microsoft.com/office/drawing/2014/main" id="{EC449966-FE04-2D49-2BF3-A34B8E75B3AF}"/>
              </a:ext>
            </a:extLst>
          </p:cNvPr>
          <p:cNvSpPr/>
          <p:nvPr/>
        </p:nvSpPr>
        <p:spPr>
          <a:xfrm flipH="1">
            <a:off x="8308373" y="5515438"/>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1355767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43076" y="4222834"/>
            <a:ext cx="9243100" cy="1829174"/>
          </a:xfrm>
        </p:spPr>
        <p:txBody>
          <a:bodyPr>
            <a:noAutofit/>
          </a:bodyPr>
          <a:lstStyle/>
          <a:p>
            <a:pPr indent="0">
              <a:lnSpc>
                <a:spcPct val="100000"/>
              </a:lnSpc>
              <a:buNone/>
            </a:pPr>
            <a:r>
              <a:rPr lang="nl-BE" sz="2400"/>
              <a:t>Wanneer je je met een voortbewegingstoestel, zoals rolschaatsen, in het verkeer begeeft hangt het af van je snelheid waar je moet rijden. Ga je stapvoets volg je de regels van de voetgangers, ga je sneller dan stapvoets volg je de regels van de fietsers. </a:t>
            </a:r>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43077" y="773211"/>
            <a:ext cx="4248148" cy="156754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NL" sz="2400" i="1">
                <a:solidFill>
                  <a:srgbClr val="EA4A1C"/>
                </a:solidFill>
              </a:rPr>
              <a:t>Alleen als je niet sneller dan stapvoets rijdt.</a:t>
            </a:r>
            <a:br>
              <a:rPr lang="nl-NL" sz="4400">
                <a:solidFill>
                  <a:srgbClr val="EA4A1C"/>
                </a:solidFill>
              </a:rPr>
            </a:br>
            <a:endParaRPr lang="nl-BE" sz="4400">
              <a:solidFill>
                <a:srgbClr val="EA4A1C"/>
              </a:solidFill>
            </a:endParaRPr>
          </a:p>
        </p:txBody>
      </p:sp>
      <p:pic>
        <p:nvPicPr>
          <p:cNvPr id="2" name="Afbeelding 1" descr="Afbeelding met buiten, hek, vasthouden, lopen&#10;&#10;Automatisch gegenereerde beschrijving">
            <a:extLst>
              <a:ext uri="{FF2B5EF4-FFF2-40B4-BE49-F238E27FC236}">
                <a16:creationId xmlns:a16="http://schemas.microsoft.com/office/drawing/2014/main" id="{51D19F5B-CA38-A4BE-0F38-B2FAD4E11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4973" y="773211"/>
            <a:ext cx="4891202" cy="3240000"/>
          </a:xfrm>
          <a:prstGeom prst="rect">
            <a:avLst/>
          </a:prstGeom>
        </p:spPr>
      </p:pic>
      <p:sp>
        <p:nvSpPr>
          <p:cNvPr id="3" name="Pijl: links 2">
            <a:extLst>
              <a:ext uri="{FF2B5EF4-FFF2-40B4-BE49-F238E27FC236}">
                <a16:creationId xmlns:a16="http://schemas.microsoft.com/office/drawing/2014/main" id="{BB05BCD3-D324-E4E4-E69F-CA13C3B51B93}"/>
              </a:ext>
            </a:extLst>
          </p:cNvPr>
          <p:cNvSpPr/>
          <p:nvPr/>
        </p:nvSpPr>
        <p:spPr>
          <a:xfrm>
            <a:off x="8126685" y="5753695"/>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727537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0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0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a:solidFill>
                  <a:srgbClr val="EA4A1C"/>
                </a:solidFill>
              </a:rPr>
              <a:t>Verkeersborden</a:t>
            </a:r>
            <a:endParaRPr lang="nl-BE">
              <a:solidFill>
                <a:srgbClr val="EA4A1C"/>
              </a:solidFill>
            </a:endParaRPr>
          </a:p>
        </p:txBody>
      </p:sp>
    </p:spTree>
    <p:extLst>
      <p:ext uri="{BB962C8B-B14F-4D97-AF65-F5344CB8AC3E}">
        <p14:creationId xmlns:p14="http://schemas.microsoft.com/office/powerpoint/2010/main" val="19593360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E9FB-9AB4-5B71-B2A9-024BD81BA357}"/>
              </a:ext>
            </a:extLst>
          </p:cNvPr>
          <p:cNvSpPr>
            <a:spLocks noGrp="1"/>
          </p:cNvSpPr>
          <p:nvPr>
            <p:ph type="title"/>
          </p:nvPr>
        </p:nvSpPr>
        <p:spPr>
          <a:xfrm>
            <a:off x="422351" y="258680"/>
            <a:ext cx="11347297" cy="1325563"/>
          </a:xfrm>
        </p:spPr>
        <p:txBody>
          <a:bodyPr/>
          <a:lstStyle/>
          <a:p>
            <a:r>
              <a:rPr lang="nl-NL">
                <a:solidFill>
                  <a:srgbClr val="EA4A1C"/>
                </a:solidFill>
              </a:rPr>
              <a:t>Oversteken</a:t>
            </a:r>
            <a:endParaRPr lang="nl-BE">
              <a:solidFill>
                <a:srgbClr val="EA4A1C"/>
              </a:solidFill>
            </a:endParaRPr>
          </a:p>
        </p:txBody>
      </p:sp>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A4A1C"/>
              </a:solidFill>
            </a:endParaRPr>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A4A1C"/>
              </a:solidFill>
            </a:endParaRPr>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A4A1C"/>
              </a:solidFill>
            </a:endParaRPr>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A4A1C"/>
              </a:solidFill>
            </a:endParaRPr>
          </a:p>
        </p:txBody>
      </p:sp>
    </p:spTree>
    <p:extLst>
      <p:ext uri="{BB962C8B-B14F-4D97-AF65-F5344CB8AC3E}">
        <p14:creationId xmlns:p14="http://schemas.microsoft.com/office/powerpoint/2010/main" val="29505471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solidFill>
                  <a:srgbClr val="EA4A1C"/>
                </a:solidFill>
              </a:rPr>
              <a:t>Verkeerborden-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145704" cy="3936741"/>
          </a:xfrm>
        </p:spPr>
        <p:txBody>
          <a:bodyPr>
            <a:normAutofit/>
          </a:bodyPr>
          <a:lstStyle/>
          <a:p>
            <a:pPr indent="0">
              <a:buNone/>
            </a:pPr>
            <a:r>
              <a:rPr lang="nl-NL"/>
              <a:t>Wat doet Janne fout? </a:t>
            </a:r>
          </a:p>
          <a:p>
            <a:pPr indent="0">
              <a:buNone/>
            </a:pPr>
            <a:endParaRPr lang="nl-NL"/>
          </a:p>
          <a:p>
            <a:pPr marL="1234350" lvl="1" indent="-514350">
              <a:buClr>
                <a:srgbClr val="EA4A1C"/>
              </a:buClr>
              <a:buFont typeface="+mj-lt"/>
              <a:buAutoNum type="alphaUcPeriod"/>
            </a:pPr>
            <a:r>
              <a:rPr lang="nl-NL" i="1"/>
              <a:t>Niets, hier mogen zowel voetgangers stappen als fietsers rijden.</a:t>
            </a:r>
          </a:p>
          <a:p>
            <a:pPr marL="1234350" lvl="1" indent="-514350">
              <a:buClr>
                <a:srgbClr val="EA4A1C"/>
              </a:buClr>
              <a:buFont typeface="+mj-lt"/>
              <a:buAutoNum type="alphaUcPeriod"/>
            </a:pPr>
            <a:r>
              <a:rPr lang="nl-NL" i="1"/>
              <a:t>Ze stapt op het fietspad.</a:t>
            </a:r>
          </a:p>
          <a:p>
            <a:pPr marL="1234350" lvl="1" indent="-514350">
              <a:buClr>
                <a:srgbClr val="EA4A1C"/>
              </a:buClr>
              <a:buFont typeface="+mj-lt"/>
              <a:buAutoNum type="alphaUcPeriod"/>
            </a:pPr>
            <a:r>
              <a:rPr lang="nl-NL" i="1"/>
              <a:t>Ze moet aan de andere kant van de weg stappen.</a:t>
            </a:r>
            <a:endParaRPr lang="nl-BE" i="1"/>
          </a:p>
        </p:txBody>
      </p:sp>
      <p:pic>
        <p:nvPicPr>
          <p:cNvPr id="4" name="Afbeelding 3" descr="Afbeelding met buiten, gebouw, straat, teken&#10;&#10;Automatisch gegenereerde beschrijving">
            <a:extLst>
              <a:ext uri="{FF2B5EF4-FFF2-40B4-BE49-F238E27FC236}">
                <a16:creationId xmlns:a16="http://schemas.microsoft.com/office/drawing/2014/main" id="{A6E5611C-0FB3-4DFD-9C3F-775374A7FA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0857" y="1691421"/>
            <a:ext cx="4781213" cy="3166510"/>
          </a:xfrm>
          <a:prstGeom prst="rect">
            <a:avLst/>
          </a:prstGeom>
        </p:spPr>
      </p:pic>
      <p:sp>
        <p:nvSpPr>
          <p:cNvPr id="7" name="Pijl: links 6">
            <a:extLst>
              <a:ext uri="{FF2B5EF4-FFF2-40B4-BE49-F238E27FC236}">
                <a16:creationId xmlns:a16="http://schemas.microsoft.com/office/drawing/2014/main" id="{49D6817D-44B2-D5D5-4A18-CE9C80A078DC}"/>
              </a:ext>
            </a:extLst>
          </p:cNvPr>
          <p:cNvSpPr/>
          <p:nvPr/>
        </p:nvSpPr>
        <p:spPr>
          <a:xfrm flipH="1">
            <a:off x="8240557" y="5628162"/>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134464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2125" y="4229100"/>
            <a:ext cx="9226049" cy="1665978"/>
          </a:xfrm>
        </p:spPr>
        <p:txBody>
          <a:bodyPr>
            <a:normAutofit/>
          </a:bodyPr>
          <a:lstStyle/>
          <a:p>
            <a:pPr indent="0">
              <a:lnSpc>
                <a:spcPct val="100000"/>
              </a:lnSpc>
              <a:buNone/>
            </a:pPr>
            <a:r>
              <a:rPr lang="nl-NL" sz="2400"/>
              <a:t>Dit is een gebodsbord. Een gebodsbord vertelt wat je moet doen. Je moet hier rechts van de lijn stappen en links fietsen.</a:t>
            </a:r>
            <a:endParaRPr lang="nl-BE" sz="240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2125" y="795157"/>
            <a:ext cx="4095750" cy="17435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NL" sz="2400" i="1">
                <a:solidFill>
                  <a:srgbClr val="EA4A1C"/>
                </a:solidFill>
              </a:rPr>
              <a:t>Ze stapt op het fietspad.</a:t>
            </a:r>
            <a:br>
              <a:rPr lang="nl-NL" sz="4400">
                <a:solidFill>
                  <a:srgbClr val="EA4A1C"/>
                </a:solidFill>
              </a:rPr>
            </a:br>
            <a:endParaRPr lang="nl-BE" sz="4400">
              <a:solidFill>
                <a:srgbClr val="EA4A1C"/>
              </a:solidFill>
            </a:endParaRPr>
          </a:p>
        </p:txBody>
      </p:sp>
      <p:pic>
        <p:nvPicPr>
          <p:cNvPr id="3" name="Afbeelding 2" descr="Afbeelding met buiten, gebouw, straat, teken&#10;&#10;Automatisch gegenereerde beschrijving">
            <a:extLst>
              <a:ext uri="{FF2B5EF4-FFF2-40B4-BE49-F238E27FC236}">
                <a16:creationId xmlns:a16="http://schemas.microsoft.com/office/drawing/2014/main" id="{1606DE68-62BD-9A03-D5E3-4DC1469C06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5997" y="795157"/>
            <a:ext cx="4892178" cy="3240000"/>
          </a:xfrm>
          <a:prstGeom prst="rect">
            <a:avLst/>
          </a:prstGeom>
        </p:spPr>
      </p:pic>
      <p:sp>
        <p:nvSpPr>
          <p:cNvPr id="2" name="Pijl: links 1">
            <a:extLst>
              <a:ext uri="{FF2B5EF4-FFF2-40B4-BE49-F238E27FC236}">
                <a16:creationId xmlns:a16="http://schemas.microsoft.com/office/drawing/2014/main" id="{07572B5C-124C-50F7-43C5-FC8CB208B209}"/>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177351944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solidFill>
                  <a:srgbClr val="EA4A1C"/>
                </a:solidFill>
              </a:rPr>
              <a:t>Verkeersborden-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838324"/>
            <a:ext cx="6279054" cy="3790951"/>
          </a:xfrm>
        </p:spPr>
        <p:txBody>
          <a:bodyPr>
            <a:normAutofit/>
          </a:bodyPr>
          <a:lstStyle/>
          <a:p>
            <a:pPr indent="0">
              <a:buNone/>
            </a:pPr>
            <a:r>
              <a:rPr lang="nl-NL"/>
              <a:t>Wie mag het eerst door de tunnel rijden?</a:t>
            </a:r>
            <a:endParaRPr lang="nl-NL">
              <a:cs typeface="Calibri"/>
            </a:endParaRPr>
          </a:p>
          <a:p>
            <a:pPr indent="0">
              <a:buNone/>
            </a:pPr>
            <a:endParaRPr lang="nl-NL"/>
          </a:p>
          <a:p>
            <a:pPr marL="1233805" lvl="1" indent="-514350">
              <a:buClr>
                <a:srgbClr val="EA4A1C"/>
              </a:buClr>
              <a:buFont typeface="+mj-lt"/>
              <a:buAutoNum type="alphaUcPeriod"/>
            </a:pPr>
            <a:r>
              <a:rPr lang="nl-BE" i="1"/>
              <a:t>De auto aan de overkant.</a:t>
            </a:r>
            <a:endParaRPr lang="nl-BE" i="1">
              <a:cs typeface="Calibri"/>
            </a:endParaRPr>
          </a:p>
          <a:p>
            <a:pPr marL="1233805" lvl="1" indent="-514350">
              <a:buClr>
                <a:srgbClr val="EA4A1C"/>
              </a:buClr>
              <a:buFont typeface="+mj-lt"/>
              <a:buAutoNum type="alphaUcPeriod"/>
            </a:pPr>
            <a:r>
              <a:rPr lang="nl-BE" i="1"/>
              <a:t>De fietsers.</a:t>
            </a:r>
            <a:endParaRPr lang="nl-BE" i="1">
              <a:cs typeface="Calibri"/>
            </a:endParaRPr>
          </a:p>
          <a:p>
            <a:pPr marL="1233805" lvl="1" indent="-514350">
              <a:buClr>
                <a:srgbClr val="EA4A1C"/>
              </a:buClr>
              <a:buFont typeface="+mj-lt"/>
              <a:buAutoNum type="alphaUcPeriod"/>
            </a:pPr>
            <a:r>
              <a:rPr lang="nl-BE" i="1"/>
              <a:t>Wie het snelste is.</a:t>
            </a:r>
            <a:endParaRPr lang="nl-BE" i="1">
              <a:cs typeface="Calibri"/>
            </a:endParaRPr>
          </a:p>
          <a:p>
            <a:endParaRPr lang="nl-BE"/>
          </a:p>
        </p:txBody>
      </p:sp>
      <p:sp>
        <p:nvSpPr>
          <p:cNvPr id="7" name="Pijl: links 6">
            <a:extLst>
              <a:ext uri="{FF2B5EF4-FFF2-40B4-BE49-F238E27FC236}">
                <a16:creationId xmlns:a16="http://schemas.microsoft.com/office/drawing/2014/main" id="{BD151EBF-071F-6FA5-F0A9-B43DE40A2A6D}"/>
              </a:ext>
            </a:extLst>
          </p:cNvPr>
          <p:cNvSpPr/>
          <p:nvPr/>
        </p:nvSpPr>
        <p:spPr>
          <a:xfrm flipH="1">
            <a:off x="8246925" y="5524888"/>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pic>
        <p:nvPicPr>
          <p:cNvPr id="1026" name="Picture 2">
            <a:extLst>
              <a:ext uri="{FF2B5EF4-FFF2-40B4-BE49-F238E27FC236}">
                <a16:creationId xmlns:a16="http://schemas.microsoft.com/office/drawing/2014/main" id="{83A04116-CFB5-A4AC-E6BF-4EBC37321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741" y="2243946"/>
            <a:ext cx="487218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A4686B6-4C91-2962-F858-3B41E208F2EA}"/>
              </a:ext>
            </a:extLst>
          </p:cNvPr>
          <p:cNvPicPr>
            <a:picLocks noChangeAspect="1"/>
          </p:cNvPicPr>
          <p:nvPr/>
        </p:nvPicPr>
        <p:blipFill>
          <a:blip r:embed="rId3"/>
          <a:stretch>
            <a:fillRect/>
          </a:stretch>
        </p:blipFill>
        <p:spPr>
          <a:xfrm>
            <a:off x="8584915" y="656178"/>
            <a:ext cx="1092844" cy="1639265"/>
          </a:xfrm>
          <a:prstGeom prst="rect">
            <a:avLst/>
          </a:prstGeom>
        </p:spPr>
      </p:pic>
      <p:pic>
        <p:nvPicPr>
          <p:cNvPr id="11" name="Graphic 10" descr="Terug silhouet">
            <a:extLst>
              <a:ext uri="{FF2B5EF4-FFF2-40B4-BE49-F238E27FC236}">
                <a16:creationId xmlns:a16="http://schemas.microsoft.com/office/drawing/2014/main" id="{440B87DB-CCD0-A105-5B0D-D9CE5122C6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27684">
            <a:off x="9636328" y="1467887"/>
            <a:ext cx="999595" cy="999595"/>
          </a:xfrm>
          <a:prstGeom prst="rect">
            <a:avLst/>
          </a:prstGeom>
        </p:spPr>
      </p:pic>
    </p:spTree>
    <p:extLst>
      <p:ext uri="{BB962C8B-B14F-4D97-AF65-F5344CB8AC3E}">
        <p14:creationId xmlns:p14="http://schemas.microsoft.com/office/powerpoint/2010/main" val="386264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00225" y="4218255"/>
            <a:ext cx="9179674" cy="1658669"/>
          </a:xfrm>
        </p:spPr>
        <p:txBody>
          <a:bodyPr>
            <a:normAutofit/>
          </a:bodyPr>
          <a:lstStyle/>
          <a:p>
            <a:pPr indent="0">
              <a:lnSpc>
                <a:spcPct val="100000"/>
              </a:lnSpc>
              <a:buNone/>
            </a:pPr>
            <a:r>
              <a:rPr lang="nl-BE" sz="2400"/>
              <a:t>Dit verkeersbord duidt aan dat </a:t>
            </a:r>
            <a:r>
              <a:rPr lang="nl-NL" sz="2400"/>
              <a:t>er een smalle doorgang is. Bestuurders uit de andere richting moeten wachten en jou eerst doorlaten.</a:t>
            </a:r>
            <a:endParaRPr lang="nl-BE" sz="240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800225" y="795662"/>
            <a:ext cx="4143375" cy="15549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BE" sz="2400" i="1">
                <a:solidFill>
                  <a:srgbClr val="EA4A1C"/>
                </a:solidFill>
              </a:rPr>
              <a:t>De fietsers.</a:t>
            </a:r>
            <a:br>
              <a:rPr lang="nl-NL" sz="4400">
                <a:solidFill>
                  <a:srgbClr val="EA4A1C"/>
                </a:solidFill>
              </a:rPr>
            </a:br>
            <a:endParaRPr lang="nl-BE" sz="4400">
              <a:solidFill>
                <a:srgbClr val="EA4A1C"/>
              </a:solidFill>
            </a:endParaRPr>
          </a:p>
        </p:txBody>
      </p:sp>
      <p:sp>
        <p:nvSpPr>
          <p:cNvPr id="2" name="Pijl: links 1">
            <a:extLst>
              <a:ext uri="{FF2B5EF4-FFF2-40B4-BE49-F238E27FC236}">
                <a16:creationId xmlns:a16="http://schemas.microsoft.com/office/drawing/2014/main" id="{68EA962F-AA62-4F57-DE20-D31BCA8A98DB}"/>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pic>
        <p:nvPicPr>
          <p:cNvPr id="2050" name="Picture 2">
            <a:extLst>
              <a:ext uri="{FF2B5EF4-FFF2-40B4-BE49-F238E27FC236}">
                <a16:creationId xmlns:a16="http://schemas.microsoft.com/office/drawing/2014/main" id="{407B1AF1-6CB8-3F39-EC61-7AD4A0C0F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719" y="795662"/>
            <a:ext cx="487218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4282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a:solidFill>
                  <a:srgbClr val="EA4A1C"/>
                </a:solidFill>
              </a:rPr>
              <a:t>Verkeerstekens</a:t>
            </a:r>
            <a:endParaRPr lang="nl-BE">
              <a:solidFill>
                <a:srgbClr val="EA4A1C"/>
              </a:solidFill>
            </a:endParaRPr>
          </a:p>
        </p:txBody>
      </p:sp>
    </p:spTree>
    <p:extLst>
      <p:ext uri="{BB962C8B-B14F-4D97-AF65-F5344CB8AC3E}">
        <p14:creationId xmlns:p14="http://schemas.microsoft.com/office/powerpoint/2010/main" val="14426450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solidFill>
                  <a:srgbClr val="EA4A1C"/>
                </a:solidFill>
              </a:rPr>
              <a:t>Verkeerstekens-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05388" y="1691422"/>
            <a:ext cx="6328203" cy="4071204"/>
          </a:xfrm>
        </p:spPr>
        <p:txBody>
          <a:bodyPr>
            <a:normAutofit/>
          </a:bodyPr>
          <a:lstStyle/>
          <a:p>
            <a:pPr indent="0">
              <a:buNone/>
            </a:pPr>
            <a:r>
              <a:rPr lang="nl-BE"/>
              <a:t>De agente steekt haar beide armen uit. Wat moet je doen?</a:t>
            </a:r>
            <a:endParaRPr lang="nl-BE">
              <a:cs typeface="Calibri"/>
            </a:endParaRPr>
          </a:p>
          <a:p>
            <a:pPr indent="0">
              <a:buNone/>
            </a:pPr>
            <a:endParaRPr lang="nl-NL"/>
          </a:p>
          <a:p>
            <a:pPr marL="1233805" lvl="1" indent="-514350">
              <a:buClr>
                <a:srgbClr val="EA4A1C"/>
              </a:buClr>
              <a:buFont typeface="+mj-lt"/>
              <a:buAutoNum type="alphaUcPeriod"/>
            </a:pPr>
            <a:r>
              <a:rPr lang="nl-BE" i="1"/>
              <a:t>Je moet stoppen.</a:t>
            </a:r>
            <a:endParaRPr lang="nl-BE" i="1">
              <a:cs typeface="Calibri"/>
            </a:endParaRPr>
          </a:p>
          <a:p>
            <a:pPr marL="1233805" lvl="1" indent="-514350">
              <a:buClr>
                <a:srgbClr val="EA4A1C"/>
              </a:buClr>
              <a:buFont typeface="+mj-lt"/>
              <a:buAutoNum type="alphaUcPeriod"/>
            </a:pPr>
            <a:r>
              <a:rPr lang="nl-BE" i="1"/>
              <a:t>Je mag oversteken op het zebrapad.</a:t>
            </a:r>
            <a:endParaRPr lang="nl-BE" i="1">
              <a:cs typeface="Calibri"/>
            </a:endParaRPr>
          </a:p>
          <a:p>
            <a:pPr marL="1233805" lvl="1" indent="-514350">
              <a:buClr>
                <a:srgbClr val="EA4A1C"/>
              </a:buClr>
              <a:buFont typeface="+mj-lt"/>
              <a:buAutoNum type="alphaUcPeriod"/>
            </a:pPr>
            <a:r>
              <a:rPr lang="nl-BE" i="1"/>
              <a:t>Je mag enkel oversteken achter de agente.</a:t>
            </a:r>
            <a:endParaRPr lang="nl-BE" i="1">
              <a:cs typeface="Calibri"/>
            </a:endParaRPr>
          </a:p>
        </p:txBody>
      </p:sp>
      <p:pic>
        <p:nvPicPr>
          <p:cNvPr id="3" name="Picture 2">
            <a:extLst>
              <a:ext uri="{FF2B5EF4-FFF2-40B4-BE49-F238E27FC236}">
                <a16:creationId xmlns:a16="http://schemas.microsoft.com/office/drawing/2014/main" id="{D9A18A1B-5884-4901-BC17-1A8AD69876D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776" t="17895"/>
          <a:stretch/>
        </p:blipFill>
        <p:spPr bwMode="auto">
          <a:xfrm>
            <a:off x="6843141" y="1691421"/>
            <a:ext cx="4681878" cy="2904764"/>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22B86D89-10D1-3029-53D1-BDE97A6D46C3}"/>
              </a:ext>
            </a:extLst>
          </p:cNvPr>
          <p:cNvSpPr/>
          <p:nvPr/>
        </p:nvSpPr>
        <p:spPr>
          <a:xfrm flipH="1">
            <a:off x="8421624" y="5542198"/>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3728633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2600" y="4257675"/>
            <a:ext cx="9578805" cy="1543050"/>
          </a:xfrm>
        </p:spPr>
        <p:txBody>
          <a:bodyPr>
            <a:normAutofit fontScale="40000" lnSpcReduction="20000"/>
          </a:bodyPr>
          <a:lstStyle/>
          <a:p>
            <a:pPr indent="0">
              <a:lnSpc>
                <a:spcPct val="120000"/>
              </a:lnSpc>
              <a:buNone/>
            </a:pPr>
            <a:r>
              <a:rPr lang="nl-BE" sz="6000"/>
              <a:t>Een agent die met beide armen gespreid aan een zebrapad staat, heeft het verkeer stilgelegd. Jij kan dus oversteken.</a:t>
            </a:r>
          </a:p>
          <a:p>
            <a:pPr indent="0" algn="ctr">
              <a:buNone/>
            </a:pPr>
            <a:br>
              <a:rPr lang="nl-NL"/>
            </a:b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2601" y="800228"/>
            <a:ext cx="4133850" cy="14613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B. </a:t>
            </a:r>
            <a:r>
              <a:rPr lang="nl-BE" sz="2400" i="1">
                <a:solidFill>
                  <a:srgbClr val="EA4A1C"/>
                </a:solidFill>
              </a:rPr>
              <a:t>Je mag oversteken op het zebrapad.</a:t>
            </a:r>
            <a:endParaRPr lang="nl-BE" sz="4400">
              <a:solidFill>
                <a:srgbClr val="EA4A1C"/>
              </a:solidFill>
            </a:endParaRPr>
          </a:p>
        </p:txBody>
      </p:sp>
      <p:pic>
        <p:nvPicPr>
          <p:cNvPr id="2" name="Picture 2">
            <a:extLst>
              <a:ext uri="{FF2B5EF4-FFF2-40B4-BE49-F238E27FC236}">
                <a16:creationId xmlns:a16="http://schemas.microsoft.com/office/drawing/2014/main" id="{A9107CFE-A96F-1450-1DF6-38C281CA73E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776" t="17895"/>
          <a:stretch/>
        </p:blipFill>
        <p:spPr bwMode="auto">
          <a:xfrm>
            <a:off x="6109196" y="800228"/>
            <a:ext cx="5222209" cy="3240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links 2">
            <a:extLst>
              <a:ext uri="{FF2B5EF4-FFF2-40B4-BE49-F238E27FC236}">
                <a16:creationId xmlns:a16="http://schemas.microsoft.com/office/drawing/2014/main" id="{11C889C8-46B0-B44A-1B8E-CA5BB63B5C17}"/>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27565063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a:solidFill>
                  <a:srgbClr val="EA4A1C"/>
                </a:solidFill>
              </a:rPr>
              <a:t>Verkeerstekens-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6117128" cy="4242654"/>
          </a:xfrm>
        </p:spPr>
        <p:txBody>
          <a:bodyPr>
            <a:normAutofit/>
          </a:bodyPr>
          <a:lstStyle/>
          <a:p>
            <a:pPr indent="0">
              <a:buNone/>
            </a:pPr>
            <a:r>
              <a:rPr lang="nl-NL"/>
              <a:t>Je komt aangestapt en wil ook oversteken. Wat kan je het best doen?	</a:t>
            </a:r>
          </a:p>
          <a:p>
            <a:pPr indent="0">
              <a:buNone/>
            </a:pPr>
            <a:endParaRPr lang="nl-NL" sz="2400"/>
          </a:p>
          <a:p>
            <a:pPr marL="1233805" lvl="1" indent="-514350">
              <a:buClr>
                <a:srgbClr val="EA4A1C"/>
              </a:buClr>
              <a:buFont typeface="+mj-lt"/>
              <a:buAutoNum type="alphaUcPeriod"/>
            </a:pPr>
            <a:r>
              <a:rPr lang="nl-NL" sz="2400" i="1"/>
              <a:t>Ik ren snel naar het zebrapad om nog mee over te kunnen.</a:t>
            </a:r>
            <a:endParaRPr lang="nl-NL" sz="2400" i="1">
              <a:cs typeface="Calibri"/>
            </a:endParaRPr>
          </a:p>
          <a:p>
            <a:pPr marL="1233805" lvl="1" indent="-514350">
              <a:buClr>
                <a:srgbClr val="EA4A1C"/>
              </a:buClr>
              <a:buFont typeface="+mj-lt"/>
              <a:buAutoNum type="alphaUcPeriod"/>
            </a:pPr>
            <a:r>
              <a:rPr lang="nl-NL" sz="2400" i="1"/>
              <a:t>Ik mag niet mee oversteken want ik ben te laat.</a:t>
            </a:r>
            <a:endParaRPr lang="nl-NL" sz="2400" i="1">
              <a:cs typeface="Calibri"/>
            </a:endParaRPr>
          </a:p>
          <a:p>
            <a:pPr marL="1233805" lvl="1" indent="-514350">
              <a:buClr>
                <a:srgbClr val="EA4A1C"/>
              </a:buClr>
              <a:buFont typeface="+mj-lt"/>
              <a:buAutoNum type="alphaUcPeriod"/>
            </a:pPr>
            <a:r>
              <a:rPr lang="nl-NL" sz="2400" i="1"/>
              <a:t>Ik maak oogcontact met de gemachtigd opzichter en steek over als zij een teken geeft.</a:t>
            </a:r>
            <a:endParaRPr lang="nl-NL" sz="2400" i="1">
              <a:cs typeface="Calibri"/>
            </a:endParaRPr>
          </a:p>
        </p:txBody>
      </p:sp>
      <p:sp>
        <p:nvSpPr>
          <p:cNvPr id="4" name="Pijl: links 3">
            <a:extLst>
              <a:ext uri="{FF2B5EF4-FFF2-40B4-BE49-F238E27FC236}">
                <a16:creationId xmlns:a16="http://schemas.microsoft.com/office/drawing/2014/main" id="{EA318404-B464-C459-59A0-D1328401915E}"/>
              </a:ext>
            </a:extLst>
          </p:cNvPr>
          <p:cNvSpPr/>
          <p:nvPr/>
        </p:nvSpPr>
        <p:spPr>
          <a:xfrm flipH="1">
            <a:off x="8344864" y="5758791"/>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pic>
        <p:nvPicPr>
          <p:cNvPr id="3074" name="Picture 2">
            <a:extLst>
              <a:ext uri="{FF2B5EF4-FFF2-40B4-BE49-F238E27FC236}">
                <a16:creationId xmlns:a16="http://schemas.microsoft.com/office/drawing/2014/main" id="{418056B9-C6EA-33F7-03E0-2C83AD03A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1691421"/>
            <a:ext cx="4780344" cy="3162995"/>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a:extLst>
              <a:ext uri="{FF2B5EF4-FFF2-40B4-BE49-F238E27FC236}">
                <a16:creationId xmlns:a16="http://schemas.microsoft.com/office/drawing/2014/main" id="{5D7436CD-72EF-D8F8-2363-D5CBE71CB384}"/>
              </a:ext>
            </a:extLst>
          </p:cNvPr>
          <p:cNvSpPr/>
          <p:nvPr/>
        </p:nvSpPr>
        <p:spPr>
          <a:xfrm>
            <a:off x="10486375" y="2833441"/>
            <a:ext cx="381965" cy="821803"/>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Tree>
    <p:extLst>
      <p:ext uri="{BB962C8B-B14F-4D97-AF65-F5344CB8AC3E}">
        <p14:creationId xmlns:p14="http://schemas.microsoft.com/office/powerpoint/2010/main" val="2663945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81175" y="4267199"/>
            <a:ext cx="9211892" cy="1704975"/>
          </a:xfrm>
        </p:spPr>
        <p:txBody>
          <a:bodyPr>
            <a:normAutofit fontScale="25000" lnSpcReduction="20000"/>
          </a:bodyPr>
          <a:lstStyle/>
          <a:p>
            <a:pPr indent="0">
              <a:lnSpc>
                <a:spcPct val="120000"/>
              </a:lnSpc>
              <a:buNone/>
            </a:pPr>
            <a:r>
              <a:rPr lang="nl-NL" sz="9600"/>
              <a:t>Een gemachtigd opzichter mag het verkeer stilleggen om je te helpen bij het oversteken. Je mag pas beginnen met oversteken als zij een teken geeft. Je moet dus oogcontact maken en wachten op haar teken. </a:t>
            </a:r>
            <a:endParaRPr lang="nl-BE" sz="9600"/>
          </a:p>
          <a:p>
            <a:pPr indent="0" algn="ctr">
              <a:buNone/>
            </a:pPr>
            <a:br>
              <a:rPr lang="nl-NL"/>
            </a:b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81174" y="808267"/>
            <a:ext cx="4314485" cy="19920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NL" sz="2400" i="1">
                <a:solidFill>
                  <a:srgbClr val="EA4A1C"/>
                </a:solidFill>
              </a:rPr>
              <a:t>Ik maak oogcontact met de gemachtigd opzichter en steek over als zij een teken geeft.</a:t>
            </a:r>
            <a:endParaRPr lang="nl-BE" sz="2400">
              <a:solidFill>
                <a:srgbClr val="EA4A1C"/>
              </a:solidFill>
            </a:endParaRPr>
          </a:p>
        </p:txBody>
      </p:sp>
      <p:sp>
        <p:nvSpPr>
          <p:cNvPr id="3" name="Pijl: links 2">
            <a:extLst>
              <a:ext uri="{FF2B5EF4-FFF2-40B4-BE49-F238E27FC236}">
                <a16:creationId xmlns:a16="http://schemas.microsoft.com/office/drawing/2014/main" id="{6EB26DBB-1A53-664A-456C-3FA405E3D2CD}"/>
              </a:ext>
            </a:extLst>
          </p:cNvPr>
          <p:cNvSpPr/>
          <p:nvPr/>
        </p:nvSpPr>
        <p:spPr>
          <a:xfrm>
            <a:off x="8107929" y="5722070"/>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pic>
        <p:nvPicPr>
          <p:cNvPr id="4098" name="Picture 2">
            <a:extLst>
              <a:ext uri="{FF2B5EF4-FFF2-40B4-BE49-F238E27FC236}">
                <a16:creationId xmlns:a16="http://schemas.microsoft.com/office/drawing/2014/main" id="{6F3810A0-9EAC-893D-B998-A261509DD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341" y="808268"/>
            <a:ext cx="4896726"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690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Oversteken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2"/>
            <a:ext cx="5847240" cy="4128354"/>
          </a:xfrm>
        </p:spPr>
        <p:txBody>
          <a:bodyPr vert="horz" lIns="91440" tIns="45720" rIns="91440" bIns="45720" rtlCol="0" anchor="t">
            <a:normAutofit/>
          </a:bodyPr>
          <a:lstStyle/>
          <a:p>
            <a:pPr indent="0">
              <a:buNone/>
            </a:pPr>
            <a:r>
              <a:rPr lang="nl-NL"/>
              <a:t>Als het licht op groen staat, mag je oversteken. Wat kan je het best doen terwijl je oversteekt?</a:t>
            </a:r>
            <a:br>
              <a:rPr lang="nl-NL"/>
            </a:br>
            <a:endParaRPr lang="nl-NL"/>
          </a:p>
          <a:p>
            <a:pPr marL="1233805" lvl="1" indent="-514350">
              <a:buClr>
                <a:srgbClr val="EA4A1C"/>
              </a:buClr>
              <a:buFont typeface="+mj-lt"/>
              <a:buAutoNum type="alphaUcPeriod"/>
            </a:pPr>
            <a:r>
              <a:rPr lang="nl-NL" i="1"/>
              <a:t>Ik kijk recht vooruit.</a:t>
            </a:r>
            <a:endParaRPr lang="nl-NL" i="1">
              <a:cs typeface="Calibri"/>
            </a:endParaRPr>
          </a:p>
          <a:p>
            <a:pPr marL="1233805" lvl="1" indent="-514350">
              <a:buClr>
                <a:srgbClr val="EA4A1C"/>
              </a:buClr>
              <a:buFont typeface="+mj-lt"/>
              <a:buAutoNum type="alphaUcPeriod"/>
            </a:pPr>
            <a:r>
              <a:rPr lang="nl-NL" i="1"/>
              <a:t>Ik steek zo snel mogelijk over.</a:t>
            </a:r>
            <a:endParaRPr lang="nl-NL" i="1">
              <a:cs typeface="Calibri"/>
            </a:endParaRPr>
          </a:p>
          <a:p>
            <a:pPr marL="1233805" lvl="1" indent="-514350">
              <a:buClr>
                <a:srgbClr val="EA4A1C"/>
              </a:buClr>
              <a:buFont typeface="+mj-lt"/>
              <a:buAutoNum type="alphaUcPeriod"/>
            </a:pPr>
            <a:r>
              <a:rPr lang="nl-NL" i="1"/>
              <a:t>Ik kijk nog eens goed naar links en rechts.</a:t>
            </a:r>
            <a:endParaRPr lang="nl-NL" i="1">
              <a:cs typeface="Calibri"/>
            </a:endParaRPr>
          </a:p>
        </p:txBody>
      </p:sp>
      <p:pic>
        <p:nvPicPr>
          <p:cNvPr id="8" name="Picture 4">
            <a:extLst>
              <a:ext uri="{FF2B5EF4-FFF2-40B4-BE49-F238E27FC236}">
                <a16:creationId xmlns:a16="http://schemas.microsoft.com/office/drawing/2014/main" id="{C736B082-55F9-51A9-846E-87D2F785F3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8554" y="1691421"/>
            <a:ext cx="4865068"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Pijl: links 3">
            <a:extLst>
              <a:ext uri="{FF2B5EF4-FFF2-40B4-BE49-F238E27FC236}">
                <a16:creationId xmlns:a16="http://schemas.microsoft.com/office/drawing/2014/main" id="{4950AE27-1A17-3157-633E-C38B859535F8}"/>
              </a:ext>
            </a:extLst>
          </p:cNvPr>
          <p:cNvSpPr/>
          <p:nvPr/>
        </p:nvSpPr>
        <p:spPr>
          <a:xfrm flipH="1">
            <a:off x="8116833" y="5443716"/>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421326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800679" y="4351708"/>
            <a:ext cx="9035986" cy="1737579"/>
          </a:xfrm>
        </p:spPr>
        <p:txBody>
          <a:bodyPr vert="horz" lIns="91440" tIns="45720" rIns="91440" bIns="45720" rtlCol="0" anchor="t">
            <a:normAutofit fontScale="85000" lnSpcReduction="10000"/>
          </a:bodyPr>
          <a:lstStyle/>
          <a:p>
            <a:pPr indent="0">
              <a:lnSpc>
                <a:spcPct val="110000"/>
              </a:lnSpc>
              <a:buNone/>
            </a:pPr>
            <a:r>
              <a:rPr lang="nl-NL"/>
              <a:t>Let vooral op het verkeer terwijl je oversteekt, ook al heb je groen en stap je op een zebrapad. Je bent immers nooit zeker van wat andere weggebruikers doen. </a:t>
            </a:r>
            <a:br>
              <a:rPr lang="nl-NL"/>
            </a:br>
            <a:endParaRPr lang="nl-BE"/>
          </a:p>
        </p:txBody>
      </p:sp>
      <p:pic>
        <p:nvPicPr>
          <p:cNvPr id="8" name="Picture 4">
            <a:extLst>
              <a:ext uri="{FF2B5EF4-FFF2-40B4-BE49-F238E27FC236}">
                <a16:creationId xmlns:a16="http://schemas.microsoft.com/office/drawing/2014/main" id="{C736B082-55F9-51A9-846E-87D2F785F3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06503" y="694835"/>
            <a:ext cx="4865068" cy="3240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800679" y="694836"/>
            <a:ext cx="4047671" cy="2212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NL" sz="2400" i="1">
                <a:solidFill>
                  <a:srgbClr val="EA4A1C"/>
                </a:solidFill>
              </a:rPr>
              <a:t>Ik kijk nog eens goed naar links en rechts.</a:t>
            </a:r>
            <a:br>
              <a:rPr lang="nl-NL" sz="4400"/>
            </a:br>
            <a:endParaRPr lang="nl-BE" sz="4400"/>
          </a:p>
        </p:txBody>
      </p:sp>
      <p:sp>
        <p:nvSpPr>
          <p:cNvPr id="11" name="Pijl: links 10">
            <a:extLst>
              <a:ext uri="{FF2B5EF4-FFF2-40B4-BE49-F238E27FC236}">
                <a16:creationId xmlns:a16="http://schemas.microsoft.com/office/drawing/2014/main" id="{3F26DA71-2360-F857-51FE-2926A4E00CB9}"/>
              </a:ext>
            </a:extLst>
          </p:cNvPr>
          <p:cNvSpPr/>
          <p:nvPr/>
        </p:nvSpPr>
        <p:spPr>
          <a:xfrm>
            <a:off x="8439037" y="5581351"/>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34488193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a:solidFill>
                  <a:srgbClr val="EA4A1C"/>
                </a:solidFill>
              </a:rPr>
              <a:t>Oversteken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739046"/>
            <a:ext cx="5847240" cy="3995004"/>
          </a:xfrm>
        </p:spPr>
        <p:txBody>
          <a:bodyPr>
            <a:normAutofit/>
          </a:bodyPr>
          <a:lstStyle/>
          <a:p>
            <a:pPr indent="0">
              <a:buNone/>
            </a:pPr>
            <a:r>
              <a:rPr lang="nl-NL"/>
              <a:t>Wanneer moet je verplicht oversteken op een zebrapad? </a:t>
            </a:r>
          </a:p>
          <a:p>
            <a:pPr indent="0">
              <a:buNone/>
            </a:pPr>
            <a:endParaRPr lang="nl-NL"/>
          </a:p>
          <a:p>
            <a:pPr marL="1233805" lvl="1" indent="-514350">
              <a:buClr>
                <a:srgbClr val="EA4A1C"/>
              </a:buClr>
              <a:buFont typeface="+mj-lt"/>
              <a:buAutoNum type="alphaUcPeriod"/>
            </a:pPr>
            <a:r>
              <a:rPr lang="nl-BE" i="1"/>
              <a:t>Dat is nooit verplicht.</a:t>
            </a:r>
            <a:endParaRPr lang="nl-BE" i="1">
              <a:cs typeface="Calibri"/>
            </a:endParaRPr>
          </a:p>
          <a:p>
            <a:pPr marL="1233805" lvl="1" indent="-514350">
              <a:buClr>
                <a:srgbClr val="EA4A1C"/>
              </a:buClr>
              <a:buFont typeface="+mj-lt"/>
              <a:buAutoNum type="alphaUcPeriod"/>
            </a:pPr>
            <a:r>
              <a:rPr lang="nl-BE" i="1"/>
              <a:t>Als er binnen 30 meter een zebrapad is.</a:t>
            </a:r>
            <a:endParaRPr lang="nl-BE" i="1">
              <a:cs typeface="Calibri"/>
            </a:endParaRPr>
          </a:p>
          <a:p>
            <a:pPr marL="1233805" lvl="1" indent="-514350">
              <a:buClr>
                <a:srgbClr val="EA4A1C"/>
              </a:buClr>
              <a:buFont typeface="+mj-lt"/>
              <a:buAutoNum type="alphaUcPeriod"/>
            </a:pPr>
            <a:r>
              <a:rPr lang="nl-BE" i="1"/>
              <a:t>Als er binnen 20 meter een zebrapad is.</a:t>
            </a:r>
            <a:endParaRPr lang="nl-BE" i="1">
              <a:cs typeface="Calibri"/>
            </a:endParaRPr>
          </a:p>
        </p:txBody>
      </p:sp>
      <p:pic>
        <p:nvPicPr>
          <p:cNvPr id="3" name="Picture 2">
            <a:extLst>
              <a:ext uri="{FF2B5EF4-FFF2-40B4-BE49-F238E27FC236}">
                <a16:creationId xmlns:a16="http://schemas.microsoft.com/office/drawing/2014/main" id="{A56CA086-1019-72BD-B127-CF9E14CD7E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2052" y="1739046"/>
            <a:ext cx="4858736"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Pijl: links 6">
            <a:extLst>
              <a:ext uri="{FF2B5EF4-FFF2-40B4-BE49-F238E27FC236}">
                <a16:creationId xmlns:a16="http://schemas.microsoft.com/office/drawing/2014/main" id="{DB3767CF-75CD-800D-BF50-BF5B76ABEE38}"/>
              </a:ext>
            </a:extLst>
          </p:cNvPr>
          <p:cNvSpPr/>
          <p:nvPr/>
        </p:nvSpPr>
        <p:spPr>
          <a:xfrm flipH="1">
            <a:off x="8107165" y="5573895"/>
            <a:ext cx="2208511" cy="676934"/>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rPr>
              <a:t>Antwoord</a:t>
            </a:r>
            <a:endParaRPr lang="nl-BE" sz="1600">
              <a:solidFill>
                <a:srgbClr val="0068B0"/>
              </a:solidFill>
            </a:endParaRPr>
          </a:p>
        </p:txBody>
      </p:sp>
    </p:spTree>
    <p:extLst>
      <p:ext uri="{BB962C8B-B14F-4D97-AF65-F5344CB8AC3E}">
        <p14:creationId xmlns:p14="http://schemas.microsoft.com/office/powerpoint/2010/main" val="94209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2600" y="4333875"/>
            <a:ext cx="9261113" cy="1863084"/>
          </a:xfrm>
        </p:spPr>
        <p:txBody>
          <a:bodyPr>
            <a:normAutofit fontScale="92500" lnSpcReduction="20000"/>
          </a:bodyPr>
          <a:lstStyle/>
          <a:p>
            <a:pPr indent="0">
              <a:lnSpc>
                <a:spcPct val="110000"/>
              </a:lnSpc>
              <a:buNone/>
            </a:pPr>
            <a:r>
              <a:rPr lang="nl-NL" sz="2600"/>
              <a:t>Als voetganger moet je het zebrapad gebruiken als dat binnen een afstand van 20 meter ligt. Oversteken moet je loodrecht doen, zonder te slenteren of te stoppen.</a:t>
            </a:r>
            <a:endParaRPr lang="nl-BE" sz="2600"/>
          </a:p>
          <a:p>
            <a:pPr indent="0">
              <a:buNone/>
            </a:pPr>
            <a:br>
              <a:rPr lang="nl-NL"/>
            </a:br>
            <a:endParaRPr lang="nl-BE"/>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2601" y="682341"/>
            <a:ext cx="4162424" cy="26480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C. </a:t>
            </a:r>
            <a:r>
              <a:rPr lang="nl-BE" sz="2400" i="1">
                <a:solidFill>
                  <a:srgbClr val="EA4A1C"/>
                </a:solidFill>
              </a:rPr>
              <a:t>Als er binnen 20 meter een zebrapad is.</a:t>
            </a:r>
            <a:br>
              <a:rPr lang="nl-NL" sz="4400">
                <a:solidFill>
                  <a:srgbClr val="EA4A1C"/>
                </a:solidFill>
              </a:rPr>
            </a:br>
            <a:endParaRPr lang="nl-BE" sz="4400">
              <a:solidFill>
                <a:srgbClr val="EA4A1C"/>
              </a:solidFill>
            </a:endParaRPr>
          </a:p>
        </p:txBody>
      </p:sp>
      <p:pic>
        <p:nvPicPr>
          <p:cNvPr id="12" name="Picture 2">
            <a:extLst>
              <a:ext uri="{FF2B5EF4-FFF2-40B4-BE49-F238E27FC236}">
                <a16:creationId xmlns:a16="http://schemas.microsoft.com/office/drawing/2014/main" id="{0ABC61F3-CF07-4F1A-ED89-797BF49FEF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4263" y="682341"/>
            <a:ext cx="4858736" cy="3240000"/>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 1">
            <a:extLst>
              <a:ext uri="{FF2B5EF4-FFF2-40B4-BE49-F238E27FC236}">
                <a16:creationId xmlns:a16="http://schemas.microsoft.com/office/drawing/2014/main" id="{22DA7E22-5ABC-399B-E8FA-739A3606981C}"/>
              </a:ext>
            </a:extLst>
          </p:cNvPr>
          <p:cNvSpPr/>
          <p:nvPr/>
        </p:nvSpPr>
        <p:spPr>
          <a:xfrm>
            <a:off x="8419014" y="5391699"/>
            <a:ext cx="3146162" cy="1015872"/>
          </a:xfrm>
          <a:prstGeom prst="leftArrow">
            <a:avLst/>
          </a:prstGeom>
          <a:solidFill>
            <a:srgbClr val="9FD9F6"/>
          </a:solidFill>
          <a:ln>
            <a:solidFill>
              <a:srgbClr val="9FD9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68B0"/>
                </a:solidFill>
                <a:hlinkClick r:id="rId3" action="ppaction://hlinksldjump">
                  <a:extLst>
                    <a:ext uri="{A12FA001-AC4F-418D-AE19-62706E023703}">
                      <ahyp:hlinkClr xmlns:ahyp="http://schemas.microsoft.com/office/drawing/2018/hyperlinkcolor" val="tx"/>
                    </a:ext>
                  </a:extLst>
                </a:hlinkClick>
              </a:rPr>
              <a:t>Terug naar de categorieën</a:t>
            </a:r>
            <a:endParaRPr lang="nl-BE" sz="1600">
              <a:solidFill>
                <a:srgbClr val="0068B0"/>
              </a:solidFill>
            </a:endParaRPr>
          </a:p>
        </p:txBody>
      </p:sp>
    </p:spTree>
    <p:extLst>
      <p:ext uri="{BB962C8B-B14F-4D97-AF65-F5344CB8AC3E}">
        <p14:creationId xmlns:p14="http://schemas.microsoft.com/office/powerpoint/2010/main" val="37899616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2" action="ppaction://hlinksldjump">
                  <a:extLst>
                    <a:ext uri="{A12FA001-AC4F-418D-AE19-62706E023703}">
                      <ahyp:hlinkClr xmlns:ahyp="http://schemas.microsoft.com/office/drawing/2018/hyperlinkcolor" val="tx"/>
                    </a:ext>
                  </a:extLst>
                </a:hlinkClick>
              </a:rPr>
              <a:t>Makkelijk</a:t>
            </a:r>
            <a:endParaRPr lang="nl-BE" sz="2400" b="1">
              <a:solidFill>
                <a:srgbClr val="0068B0"/>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rgbClr val="0068B0"/>
                </a:solidFill>
                <a:hlinkClick r:id="rId3" action="ppaction://hlinksldjump">
                  <a:extLst>
                    <a:ext uri="{A12FA001-AC4F-418D-AE19-62706E023703}">
                      <ahyp:hlinkClr xmlns:ahyp="http://schemas.microsoft.com/office/drawing/2018/hyperlinkcolor" val="tx"/>
                    </a:ext>
                  </a:extLst>
                </a:hlinkClick>
              </a:rPr>
              <a:t>Moeilijk</a:t>
            </a:r>
            <a:endParaRPr lang="nl-BE" sz="2400" b="1">
              <a:solidFill>
                <a:srgbClr val="0068B0"/>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a:solidFill>
                  <a:srgbClr val="EA4A1C"/>
                </a:solidFill>
              </a:rPr>
              <a:t>Voorrang</a:t>
            </a:r>
            <a:endParaRPr lang="nl-BE">
              <a:solidFill>
                <a:srgbClr val="EA4A1C"/>
              </a:solidFill>
            </a:endParaRPr>
          </a:p>
        </p:txBody>
      </p:sp>
    </p:spTree>
    <p:extLst>
      <p:ext uri="{BB962C8B-B14F-4D97-AF65-F5344CB8AC3E}">
        <p14:creationId xmlns:p14="http://schemas.microsoft.com/office/powerpoint/2010/main" val="260952970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VSV Thema">
  <a:themeElements>
    <a:clrScheme name="Aangepast 1">
      <a:dk1>
        <a:srgbClr val="000000"/>
      </a:dk1>
      <a:lt1>
        <a:srgbClr val="FFFFFF"/>
      </a:lt1>
      <a:dk2>
        <a:srgbClr val="010000"/>
      </a:dk2>
      <a:lt2>
        <a:srgbClr val="E7E6E6"/>
      </a:lt2>
      <a:accent1>
        <a:srgbClr val="FF0000"/>
      </a:accent1>
      <a:accent2>
        <a:srgbClr val="20BA74"/>
      </a:accent2>
      <a:accent3>
        <a:srgbClr val="1165C5"/>
      </a:accent3>
      <a:accent4>
        <a:srgbClr val="DAD1E7"/>
      </a:accent4>
      <a:accent5>
        <a:srgbClr val="9366A7"/>
      </a:accent5>
      <a:accent6>
        <a:srgbClr val="A7D5F1"/>
      </a:accent6>
      <a:hlink>
        <a:srgbClr val="33368B"/>
      </a:hlink>
      <a:folHlink>
        <a:srgbClr val="EA59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0424-VSV-Powerpoint-16.9-Finaal" id="{064FAC15-3179-7648-91BC-2B0C6147851B}" vid="{98C76059-4F6D-2845-82C7-5EB7C8D9D6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129e60-1bd9-4c28-8e62-6f9d1a9f396e" xsi:nil="true"/>
    <lcf76f155ced4ddcb4097134ff3c332f xmlns="e7a04961-a5b6-42ea-a1cc-d154230c0c63">
      <Terms xmlns="http://schemas.microsoft.com/office/infopath/2007/PartnerControls"/>
    </lcf76f155ced4ddcb4097134ff3c332f>
    <SharedWithUsers xmlns="ab129e60-1bd9-4c28-8e62-6f9d1a9f396e">
      <UserInfo>
        <DisplayName>Lien Meulendijks</DisplayName>
        <AccountId>12</AccountId>
        <AccountType/>
      </UserInfo>
      <UserInfo>
        <DisplayName>Els Hendrickx</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3F986DCB2CC438DC5DC98D2B396A5" ma:contentTypeVersion="12" ma:contentTypeDescription="Een nieuw document maken." ma:contentTypeScope="" ma:versionID="ec517968f793ba0646fe7dbc97092e7c">
  <xsd:schema xmlns:xsd="http://www.w3.org/2001/XMLSchema" xmlns:xs="http://www.w3.org/2001/XMLSchema" xmlns:p="http://schemas.microsoft.com/office/2006/metadata/properties" xmlns:ns2="e7a04961-a5b6-42ea-a1cc-d154230c0c63" xmlns:ns3="ab129e60-1bd9-4c28-8e62-6f9d1a9f396e" targetNamespace="http://schemas.microsoft.com/office/2006/metadata/properties" ma:root="true" ma:fieldsID="33231cc2213788c9fd1f8fb7830b00a0" ns2:_="" ns3:_="">
    <xsd:import namespace="e7a04961-a5b6-42ea-a1cc-d154230c0c63"/>
    <xsd:import namespace="ab129e60-1bd9-4c28-8e62-6f9d1a9f39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04961-a5b6-42ea-a1cc-d154230c0c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75dbefeb-a213-4d69-9c01-03f483e4325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129e60-1bd9-4c28-8e62-6f9d1a9f396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32c5278-06fd-4eb8-8853-3df0b2ea2b73}" ma:internalName="TaxCatchAll" ma:showField="CatchAllData" ma:web="ab129e60-1bd9-4c28-8e62-6f9d1a9f396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5FBA-1522-4EFA-89A8-56D94E984DFB}">
  <ds:schemaRefs>
    <ds:schemaRef ds:uri="ab129e60-1bd9-4c28-8e62-6f9d1a9f396e"/>
    <ds:schemaRef ds:uri="e7a04961-a5b6-42ea-a1cc-d154230c0c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381FAE-F33A-4249-888A-3A74065D368B}">
  <ds:schemaRefs>
    <ds:schemaRef ds:uri="ab129e60-1bd9-4c28-8e62-6f9d1a9f396e"/>
    <ds:schemaRef ds:uri="e7a04961-a5b6-42ea-a1cc-d154230c0c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46B26C-2DCB-43B8-A6CA-097E250D0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VSV-Powerpoint-16.9</Template>
  <Application>Microsoft Office PowerPoint</Application>
  <PresentationFormat>Widescreen</PresentationFormat>
  <Slides>48</Slides>
  <Notes>0</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VSV Thema</vt:lpstr>
      <vt:lpstr>QUIZ  Het Grote Voetgangersexamen</vt:lpstr>
      <vt:lpstr>Eén tegen de klas</vt:lpstr>
      <vt:lpstr>Klik op een categorie</vt:lpstr>
      <vt:lpstr>Oversteken</vt:lpstr>
      <vt:lpstr>Oversteken - makkelijk</vt:lpstr>
      <vt:lpstr>PowerPoint Presentation</vt:lpstr>
      <vt:lpstr>Oversteken - moeilijk</vt:lpstr>
      <vt:lpstr>PowerPoint Presentation</vt:lpstr>
      <vt:lpstr>Voorrang</vt:lpstr>
      <vt:lpstr>Voorrang - makkelijk</vt:lpstr>
      <vt:lpstr>PowerPoint Presentation</vt:lpstr>
      <vt:lpstr>Voorrang - moeilijk</vt:lpstr>
      <vt:lpstr>PowerPoint Presentation</vt:lpstr>
      <vt:lpstr>Zichtbaarheid</vt:lpstr>
      <vt:lpstr>Zichtbaarheid - makkelijk</vt:lpstr>
      <vt:lpstr>PowerPoint Presentation</vt:lpstr>
      <vt:lpstr>Zichtbaarheid - moeilijk</vt:lpstr>
      <vt:lpstr>PowerPoint Presentation</vt:lpstr>
      <vt:lpstr>Gedrag</vt:lpstr>
      <vt:lpstr>Gedrag - makkelijk</vt:lpstr>
      <vt:lpstr>PowerPoint Presentation</vt:lpstr>
      <vt:lpstr>Gedrag - moeilijk</vt:lpstr>
      <vt:lpstr>PowerPoint Presentation</vt:lpstr>
      <vt:lpstr>Veiligheid</vt:lpstr>
      <vt:lpstr>Veiligheid - makkelijk</vt:lpstr>
      <vt:lpstr>PowerPoint Presentation</vt:lpstr>
      <vt:lpstr>Veiligheid - moeilijk</vt:lpstr>
      <vt:lpstr>PowerPoint Presentation</vt:lpstr>
      <vt:lpstr>Verkeerslichten</vt:lpstr>
      <vt:lpstr>Verkeerslichten - makkelijk</vt:lpstr>
      <vt:lpstr>PowerPoint Presentation</vt:lpstr>
      <vt:lpstr>Verkeerslichten - moeilijk</vt:lpstr>
      <vt:lpstr>PowerPoint Presentation</vt:lpstr>
      <vt:lpstr>Plaats op de weg</vt:lpstr>
      <vt:lpstr>Plaats op de weg- makkelijk</vt:lpstr>
      <vt:lpstr>PowerPoint Presentation</vt:lpstr>
      <vt:lpstr>Plaats op de weg - moeilijk</vt:lpstr>
      <vt:lpstr>PowerPoint Presentation</vt:lpstr>
      <vt:lpstr>Verkeersborden</vt:lpstr>
      <vt:lpstr>Verkeerborden- makkelijk</vt:lpstr>
      <vt:lpstr>PowerPoint Presentation</vt:lpstr>
      <vt:lpstr>Verkeersborden- moeilijk</vt:lpstr>
      <vt:lpstr>PowerPoint Presentation</vt:lpstr>
      <vt:lpstr>Verkeerstekens</vt:lpstr>
      <vt:lpstr>Verkeerstekens- makkelijk</vt:lpstr>
      <vt:lpstr>PowerPoint Presentation</vt:lpstr>
      <vt:lpstr>Verkeerstekens- moeilijk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Inne Schilders</dc:creator>
  <cp:revision>1</cp:revision>
  <dcterms:created xsi:type="dcterms:W3CDTF">2023-06-26T12:28:55Z</dcterms:created>
  <dcterms:modified xsi:type="dcterms:W3CDTF">2024-01-11T07:58:39Z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0x0101001B83F986DCB2CC438DC5DC98D2B396A5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